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3" r:id="rId36"/>
    <p:sldId id="290" r:id="rId37"/>
    <p:sldId id="291" r:id="rId38"/>
    <p:sldId id="294" r:id="rId39"/>
    <p:sldId id="292" r:id="rId4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52">
          <p15:clr>
            <a:srgbClr val="A4A3A4"/>
          </p15:clr>
        </p15:guide>
        <p15:guide id="2" pos="3840">
          <p15:clr>
            <a:srgbClr val="A4A3A4"/>
          </p15:clr>
        </p15:guide>
        <p15:guide id="3" pos="4997">
          <p15:clr>
            <a:srgbClr val="A4A3A4"/>
          </p15:clr>
        </p15:guide>
        <p15:guide id="4" pos="2706">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2" roundtripDataSignature="AMtx7mgTWRnv5wMSkafZqXe0jIlOu5pdW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72" y="108"/>
      </p:cViewPr>
      <p:guideLst>
        <p:guide orient="horz" pos="2352"/>
        <p:guide pos="3840"/>
        <p:guide pos="4997"/>
        <p:guide pos="270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07YasashisaGothicBold"/>
                <a:ea typeface="07YasashisaGothicBold"/>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lang="zh-TW" altLang="en-US" dirty="0"/>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07YasashisaGothicBold"/>
                <a:ea typeface="07YasashisaGothicBold"/>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lang="zh-TW" altLang="en-US" dirty="0"/>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dirty="0"/>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07YasashisaGothicBold"/>
                <a:ea typeface="07YasashisaGothicBold"/>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lang="zh-TW" altLang="en-US" dirty="0"/>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lvl1pPr>
              <a:defRPr>
                <a:latin typeface="07YasashisaGothicBold"/>
                <a:ea typeface="標楷體" panose="03000509000000000000" pitchFamily="65" charset="-120"/>
              </a:defRPr>
            </a:lvl1pPr>
          </a:lstStyle>
          <a:p>
            <a:pPr algn="r"/>
            <a:fld id="{00000000-1234-1234-1234-123412341234}" type="slidenum">
              <a:rPr lang="en-US" sz="1200" smtClean="0">
                <a:solidFill>
                  <a:schemeClr val="dk1"/>
                </a:solidFill>
              </a:rPr>
              <a:pPr algn="r"/>
              <a:t>‹#›</a:t>
            </a:fld>
            <a:endParaRPr lang="en-US" sz="1200" dirty="0">
              <a:solidFill>
                <a:schemeClr val="dk1"/>
              </a:solidFil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標楷體" panose="03000509000000000000" pitchFamily="65" charset="-120"/>
        <a:ea typeface="標楷體" panose="03000509000000000000" pitchFamily="65"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91" name="Google Shape;9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6" name="Google Shape;336;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337" name="Google Shape;337;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6" name="Google Shape;34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347" name="Google Shape;347;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5" name="Google Shape;355;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356" name="Google Shape;356;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365" name="Google Shape;365;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3" name="Google Shape;373;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374" name="Google Shape;374;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3" name="Google Shape;383;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384" name="Google Shape;384;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391" name="Google Shape;391;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 name="Google Shape;405;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406" name="Google Shape;406;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1" name="Google Shape;42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422" name="Google Shape;42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5" name="Google Shape;435;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436" name="Google Shape;436;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103" name="Google Shape;103;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7" name="Google Shape;447;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448" name="Google Shape;448;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8" name="Google Shape;458;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459" name="Google Shape;459;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472" name="Google Shape;472;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1" name="Google Shape;481;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482" name="Google Shape;482;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9" name="Google Shape;489;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490" name="Google Shape;490;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508" name="Google Shape;508;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6" name="Google Shape;516;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517" name="Google Shape;517;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1" name="Google Shape;531;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532" name="Google Shape;532;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0" name="Google Shape;540;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541" name="Google Shape;541;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0" name="Google Shape;550;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551" name="Google Shape;551;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 name="Google Shape;12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126" name="Google Shape;12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8" name="Google Shape;558;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559" name="Google Shape;559;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9" name="Google Shape;569;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570" name="Google Shape;570;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10cb60d1837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8" name="Google Shape;578;g10cb60d1837_3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579" name="Google Shape;579;g10cb60d1837_3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10cb60d1837_3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8" name="Google Shape;588;g10cb60d1837_3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589" name="Google Shape;589;g10cb60d1837_3_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10cb60d1837_3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9" name="Google Shape;599;g10cb60d1837_3_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600" name="Google Shape;600;g10cb60d1837_3_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3" name="Google Shape;373;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374" name="Google Shape;374;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dirty="0"/>
          </a:p>
        </p:txBody>
      </p:sp>
    </p:spTree>
    <p:extLst>
      <p:ext uri="{BB962C8B-B14F-4D97-AF65-F5344CB8AC3E}">
        <p14:creationId xmlns:p14="http://schemas.microsoft.com/office/powerpoint/2010/main" val="41789506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1" name="Google Shape;621;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622" name="Google Shape;622;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9" name="Google Shape;629;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630" name="Google Shape;630;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3" name="Google Shape;373;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374" name="Google Shape;374;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dirty="0"/>
          </a:p>
        </p:txBody>
      </p:sp>
    </p:spTree>
    <p:extLst>
      <p:ext uri="{BB962C8B-B14F-4D97-AF65-F5344CB8AC3E}">
        <p14:creationId xmlns:p14="http://schemas.microsoft.com/office/powerpoint/2010/main" val="17837725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9" name="Google Shape;629;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630" name="Google Shape;630;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dirty="0"/>
          </a:p>
        </p:txBody>
      </p:sp>
    </p:spTree>
    <p:extLst>
      <p:ext uri="{BB962C8B-B14F-4D97-AF65-F5344CB8AC3E}">
        <p14:creationId xmlns:p14="http://schemas.microsoft.com/office/powerpoint/2010/main" val="1254873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 name="Google Shape;13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136" name="Google Shape;136;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148" name="Google Shape;14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 name="Google Shape;15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158" name="Google Shape;158;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7" name="Google Shape;30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308" name="Google Shape;308;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317" name="Google Shape;317;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328" name="Google Shape;328;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15"/>
        <p:cNvGrpSpPr/>
        <p:nvPr/>
      </p:nvGrpSpPr>
      <p:grpSpPr>
        <a:xfrm>
          <a:off x="0" y="0"/>
          <a:ext cx="0" cy="0"/>
          <a:chOff x="0" y="0"/>
          <a:chExt cx="0" cy="0"/>
        </a:xfrm>
      </p:grpSpPr>
      <p:sp>
        <p:nvSpPr>
          <p:cNvPr id="16" name="Google Shape;16;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zh-TW" altLang="en-US" dirty="0"/>
          </a:p>
        </p:txBody>
      </p:sp>
      <p:sp>
        <p:nvSpPr>
          <p:cNvPr id="17" name="Google Shape;17;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zh-TW" altLang="en-US" dirty="0"/>
          </a:p>
        </p:txBody>
      </p:sp>
      <p:sp>
        <p:nvSpPr>
          <p:cNvPr id="18" name="Google Shape;18;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dirty="0"/>
          </a:p>
        </p:txBody>
      </p:sp>
      <p:pic>
        <p:nvPicPr>
          <p:cNvPr id="19" name="Google Shape;19;p36"/>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20" name="Google Shape;20;p36"/>
          <p:cNvPicPr preferRelativeResize="0"/>
          <p:nvPr/>
        </p:nvPicPr>
        <p:blipFill rotWithShape="1">
          <a:blip r:embed="rId3">
            <a:alphaModFix/>
          </a:blip>
          <a:srcRect t="24810"/>
          <a:stretch/>
        </p:blipFill>
        <p:spPr>
          <a:xfrm>
            <a:off x="217675" y="0"/>
            <a:ext cx="1047957" cy="971210"/>
          </a:xfrm>
          <a:prstGeom prst="rect">
            <a:avLst/>
          </a:prstGeom>
          <a:noFill/>
          <a:ln>
            <a:noFill/>
          </a:ln>
        </p:spPr>
      </p:pic>
      <p:pic>
        <p:nvPicPr>
          <p:cNvPr id="21" name="Google Shape;21;p36"/>
          <p:cNvPicPr preferRelativeResize="0"/>
          <p:nvPr/>
        </p:nvPicPr>
        <p:blipFill rotWithShape="1">
          <a:blip r:embed="rId4">
            <a:alphaModFix/>
          </a:blip>
          <a:srcRect/>
          <a:stretch/>
        </p:blipFill>
        <p:spPr>
          <a:xfrm>
            <a:off x="11173875" y="5360943"/>
            <a:ext cx="997798" cy="99779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标题和竖排文字" type="vertTx">
  <p:cSld name="VERTICAL_TEXT">
    <p:spTree>
      <p:nvGrpSpPr>
        <p:cNvPr id="1" name="Shape 75"/>
        <p:cNvGrpSpPr/>
        <p:nvPr/>
      </p:nvGrpSpPr>
      <p:grpSpPr>
        <a:xfrm>
          <a:off x="0" y="0"/>
          <a:ext cx="0" cy="0"/>
          <a:chOff x="0" y="0"/>
          <a:chExt cx="0" cy="0"/>
        </a:xfrm>
      </p:grpSpPr>
      <p:sp>
        <p:nvSpPr>
          <p:cNvPr id="76" name="Google Shape;76;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atin typeface="07YasashisaGothicBold"/>
                <a:ea typeface="標楷體" panose="03000509000000000000" pitchFamily="65" charset="-12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77" name="Google Shape;77;p4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atin typeface="07YasashisaGothicBold"/>
                <a:ea typeface="標楷體" panose="03000509000000000000" pitchFamily="65" charset="-120"/>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78" name="Google Shape;78;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zh-TW" altLang="en-US" dirty="0"/>
          </a:p>
        </p:txBody>
      </p:sp>
      <p:sp>
        <p:nvSpPr>
          <p:cNvPr id="79" name="Google Shape;79;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zh-TW" altLang="en-US" dirty="0"/>
          </a:p>
        </p:txBody>
      </p:sp>
      <p:sp>
        <p:nvSpPr>
          <p:cNvPr id="80" name="Google Shape;80;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竖排标题与文本" type="vertTitleAndTx">
  <p:cSld name="VERTICAL_TITLE_AND_VERTICAL_TEXT">
    <p:spTree>
      <p:nvGrpSpPr>
        <p:cNvPr id="1" name="Shape 81"/>
        <p:cNvGrpSpPr/>
        <p:nvPr/>
      </p:nvGrpSpPr>
      <p:grpSpPr>
        <a:xfrm>
          <a:off x="0" y="0"/>
          <a:ext cx="0" cy="0"/>
          <a:chOff x="0" y="0"/>
          <a:chExt cx="0" cy="0"/>
        </a:xfrm>
      </p:grpSpPr>
      <p:sp>
        <p:nvSpPr>
          <p:cNvPr id="82" name="Google Shape;82;p4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atin typeface="07YasashisaGothicBold"/>
                <a:ea typeface="標楷體" panose="03000509000000000000" pitchFamily="65" charset="-12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3" name="Google Shape;83;p4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atin typeface="07YasashisaGothicBold"/>
                <a:ea typeface="標楷體" panose="03000509000000000000" pitchFamily="65" charset="-120"/>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84" name="Google Shape;84;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zh-TW" altLang="en-US" dirty="0"/>
          </a:p>
        </p:txBody>
      </p:sp>
      <p:sp>
        <p:nvSpPr>
          <p:cNvPr id="85" name="Google Shape;85;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zh-TW" altLang="en-US" dirty="0"/>
          </a:p>
        </p:txBody>
      </p:sp>
      <p:sp>
        <p:nvSpPr>
          <p:cNvPr id="86" name="Google Shape;86;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标题幻灯片">
  <p:cSld name="1_标题幻灯片">
    <p:spTree>
      <p:nvGrpSpPr>
        <p:cNvPr id="1" name="Shape 8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标题幻灯片" type="title">
  <p:cSld name="TITLE">
    <p:spTree>
      <p:nvGrpSpPr>
        <p:cNvPr id="1" name="Shape 22"/>
        <p:cNvGrpSpPr/>
        <p:nvPr/>
      </p:nvGrpSpPr>
      <p:grpSpPr>
        <a:xfrm>
          <a:off x="0" y="0"/>
          <a:ext cx="0" cy="0"/>
          <a:chOff x="0" y="0"/>
          <a:chExt cx="0" cy="0"/>
        </a:xfrm>
      </p:grpSpPr>
      <p:sp>
        <p:nvSpPr>
          <p:cNvPr id="23" name="Google Shape;23;p3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atin typeface="07YasashisaGothicBold"/>
                <a:ea typeface="標楷體" panose="03000509000000000000" pitchFamily="65" charset="-12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4" name="Google Shape;24;p3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atin typeface="07YasashisaGothicBold"/>
                <a:ea typeface="標楷體" panose="03000509000000000000" pitchFamily="65" charset="-120"/>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dirty="0"/>
          </a:p>
        </p:txBody>
      </p:sp>
      <p:sp>
        <p:nvSpPr>
          <p:cNvPr id="25" name="Google Shape;25;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zh-TW" altLang="en-US" dirty="0"/>
          </a:p>
        </p:txBody>
      </p:sp>
      <p:sp>
        <p:nvSpPr>
          <p:cNvPr id="26" name="Google Shape;26;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zh-TW" altLang="en-US" dirty="0"/>
          </a:p>
        </p:txBody>
      </p:sp>
      <p:sp>
        <p:nvSpPr>
          <p:cNvPr id="27" name="Google Shape;27;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28"/>
        <p:cNvGrpSpPr/>
        <p:nvPr/>
      </p:nvGrpSpPr>
      <p:grpSpPr>
        <a:xfrm>
          <a:off x="0" y="0"/>
          <a:ext cx="0" cy="0"/>
          <a:chOff x="0" y="0"/>
          <a:chExt cx="0" cy="0"/>
        </a:xfrm>
      </p:grpSpPr>
      <p:sp>
        <p:nvSpPr>
          <p:cNvPr id="29" name="Google Shape;29;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atin typeface="07YasashisaGothicBold"/>
                <a:ea typeface="標楷體" panose="03000509000000000000" pitchFamily="65" charset="-12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0" name="Google Shape;30;p3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atin typeface="07YasashisaGothicBold"/>
                <a:ea typeface="標楷體" panose="03000509000000000000" pitchFamily="65" charset="-120"/>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31" name="Google Shape;31;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zh-TW" altLang="en-US" dirty="0"/>
          </a:p>
        </p:txBody>
      </p:sp>
      <p:sp>
        <p:nvSpPr>
          <p:cNvPr id="32" name="Google Shape;32;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zh-TW" altLang="en-US" dirty="0"/>
          </a:p>
        </p:txBody>
      </p:sp>
      <p:sp>
        <p:nvSpPr>
          <p:cNvPr id="33" name="Google Shape;33;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节标题" type="secHead">
  <p:cSld name="SECTION_HEADER">
    <p:spTree>
      <p:nvGrpSpPr>
        <p:cNvPr id="1" name="Shape 34"/>
        <p:cNvGrpSpPr/>
        <p:nvPr/>
      </p:nvGrpSpPr>
      <p:grpSpPr>
        <a:xfrm>
          <a:off x="0" y="0"/>
          <a:ext cx="0" cy="0"/>
          <a:chOff x="0" y="0"/>
          <a:chExt cx="0" cy="0"/>
        </a:xfrm>
      </p:grpSpPr>
      <p:sp>
        <p:nvSpPr>
          <p:cNvPr id="35" name="Google Shape;35;p3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a:buNone/>
              <a:defRPr sz="6000">
                <a:latin typeface="07YasashisaGothicBold"/>
                <a:ea typeface="標楷體" panose="03000509000000000000" pitchFamily="65" charset="-12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6" name="Google Shape;36;p3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latin typeface="07YasashisaGothicBold"/>
                <a:ea typeface="標楷體" panose="03000509000000000000" pitchFamily="65" charset="-120"/>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dirty="0"/>
          </a:p>
        </p:txBody>
      </p:sp>
      <p:sp>
        <p:nvSpPr>
          <p:cNvPr id="37" name="Google Shape;37;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zh-TW" altLang="en-US" dirty="0"/>
          </a:p>
        </p:txBody>
      </p:sp>
      <p:sp>
        <p:nvSpPr>
          <p:cNvPr id="38" name="Google Shape;38;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zh-TW" altLang="en-US" dirty="0"/>
          </a:p>
        </p:txBody>
      </p:sp>
      <p:sp>
        <p:nvSpPr>
          <p:cNvPr id="39" name="Google Shape;39;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两栏内容" type="twoObj">
  <p:cSld name="TWO_OBJECTS">
    <p:spTree>
      <p:nvGrpSpPr>
        <p:cNvPr id="1" name="Shape 40"/>
        <p:cNvGrpSpPr/>
        <p:nvPr/>
      </p:nvGrpSpPr>
      <p:grpSpPr>
        <a:xfrm>
          <a:off x="0" y="0"/>
          <a:ext cx="0" cy="0"/>
          <a:chOff x="0" y="0"/>
          <a:chExt cx="0" cy="0"/>
        </a:xfrm>
      </p:grpSpPr>
      <p:sp>
        <p:nvSpPr>
          <p:cNvPr id="41" name="Google Shape;41;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atin typeface="07YasashisaGothicBold"/>
                <a:ea typeface="標楷體" panose="03000509000000000000" pitchFamily="65" charset="-12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2" name="Google Shape;42;p4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atin typeface="07YasashisaGothicBold"/>
                <a:ea typeface="標楷體" panose="03000509000000000000" pitchFamily="65" charset="-120"/>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43" name="Google Shape;43;p4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atin typeface="07YasashisaGothicBold"/>
                <a:ea typeface="標楷體" panose="03000509000000000000" pitchFamily="65" charset="-120"/>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44" name="Google Shape;44;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zh-TW" altLang="en-US" dirty="0"/>
          </a:p>
        </p:txBody>
      </p:sp>
      <p:sp>
        <p:nvSpPr>
          <p:cNvPr id="45" name="Google Shape;45;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zh-TW" altLang="en-US" dirty="0"/>
          </a:p>
        </p:txBody>
      </p:sp>
      <p:sp>
        <p:nvSpPr>
          <p:cNvPr id="46" name="Google Shape;46;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比较" type="twoTxTwoObj">
  <p:cSld name="TWO_OBJECTS_WITH_TEXT">
    <p:spTree>
      <p:nvGrpSpPr>
        <p:cNvPr id="1" name="Shape 47"/>
        <p:cNvGrpSpPr/>
        <p:nvPr/>
      </p:nvGrpSpPr>
      <p:grpSpPr>
        <a:xfrm>
          <a:off x="0" y="0"/>
          <a:ext cx="0" cy="0"/>
          <a:chOff x="0" y="0"/>
          <a:chExt cx="0" cy="0"/>
        </a:xfrm>
      </p:grpSpPr>
      <p:sp>
        <p:nvSpPr>
          <p:cNvPr id="48" name="Google Shape;48;p4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atin typeface="07YasashisaGothicBold"/>
                <a:ea typeface="標楷體" panose="03000509000000000000" pitchFamily="65" charset="-12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9" name="Google Shape;49;p4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atin typeface="07YasashisaGothicBold"/>
                <a:ea typeface="標楷體" panose="03000509000000000000" pitchFamily="65" charset="-120"/>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dirty="0"/>
          </a:p>
        </p:txBody>
      </p:sp>
      <p:sp>
        <p:nvSpPr>
          <p:cNvPr id="50" name="Google Shape;50;p4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atin typeface="07YasashisaGothicBold"/>
                <a:ea typeface="標楷體" panose="03000509000000000000" pitchFamily="65" charset="-120"/>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51" name="Google Shape;51;p4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atin typeface="07YasashisaGothicBold"/>
                <a:ea typeface="標楷體" panose="03000509000000000000" pitchFamily="65" charset="-120"/>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dirty="0"/>
          </a:p>
        </p:txBody>
      </p:sp>
      <p:sp>
        <p:nvSpPr>
          <p:cNvPr id="52" name="Google Shape;52;p4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atin typeface="07YasashisaGothicBold"/>
                <a:ea typeface="標楷體" panose="03000509000000000000" pitchFamily="65" charset="-120"/>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53" name="Google Shape;53;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zh-TW" altLang="en-US" dirty="0"/>
          </a:p>
        </p:txBody>
      </p:sp>
      <p:sp>
        <p:nvSpPr>
          <p:cNvPr id="54" name="Google Shape;54;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zh-TW" altLang="en-US" dirty="0"/>
          </a:p>
        </p:txBody>
      </p:sp>
      <p:sp>
        <p:nvSpPr>
          <p:cNvPr id="55" name="Google Shape;55;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仅标题" type="titleOnly">
  <p:cSld name="TITLE_ONLY">
    <p:spTree>
      <p:nvGrpSpPr>
        <p:cNvPr id="1" name="Shape 56"/>
        <p:cNvGrpSpPr/>
        <p:nvPr/>
      </p:nvGrpSpPr>
      <p:grpSpPr>
        <a:xfrm>
          <a:off x="0" y="0"/>
          <a:ext cx="0" cy="0"/>
          <a:chOff x="0" y="0"/>
          <a:chExt cx="0" cy="0"/>
        </a:xfrm>
      </p:grpSpPr>
      <p:sp>
        <p:nvSpPr>
          <p:cNvPr id="57" name="Google Shape;57;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atin typeface="07YasashisaGothicBold"/>
                <a:ea typeface="標楷體" panose="03000509000000000000" pitchFamily="65" charset="-12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58" name="Google Shape;58;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zh-TW" altLang="en-US" dirty="0"/>
          </a:p>
        </p:txBody>
      </p:sp>
      <p:sp>
        <p:nvSpPr>
          <p:cNvPr id="59" name="Google Shape;59;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zh-TW" altLang="en-US" dirty="0"/>
          </a:p>
        </p:txBody>
      </p:sp>
      <p:sp>
        <p:nvSpPr>
          <p:cNvPr id="60" name="Google Shape;60;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内容与标题" type="objTx">
  <p:cSld name="OBJECT_WITH_CAPTION_TEXT">
    <p:spTree>
      <p:nvGrpSpPr>
        <p:cNvPr id="1" name="Shape 61"/>
        <p:cNvGrpSpPr/>
        <p:nvPr/>
      </p:nvGrpSpPr>
      <p:grpSpPr>
        <a:xfrm>
          <a:off x="0" y="0"/>
          <a:ext cx="0" cy="0"/>
          <a:chOff x="0" y="0"/>
          <a:chExt cx="0" cy="0"/>
        </a:xfrm>
      </p:grpSpPr>
      <p:sp>
        <p:nvSpPr>
          <p:cNvPr id="62" name="Google Shape;62;p4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atin typeface="07YasashisaGothicBold"/>
                <a:ea typeface="標楷體" panose="03000509000000000000" pitchFamily="65" charset="-12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3" name="Google Shape;63;p4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atin typeface="07YasashisaGothicBold"/>
                <a:ea typeface="標楷體" panose="03000509000000000000" pitchFamily="65" charset="-120"/>
              </a:defRPr>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dirty="0"/>
          </a:p>
        </p:txBody>
      </p:sp>
      <p:sp>
        <p:nvSpPr>
          <p:cNvPr id="64" name="Google Shape;64;p4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atin typeface="07YasashisaGothicBold"/>
                <a:ea typeface="標楷體" panose="03000509000000000000" pitchFamily="65" charset="-120"/>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dirty="0"/>
          </a:p>
        </p:txBody>
      </p:sp>
      <p:sp>
        <p:nvSpPr>
          <p:cNvPr id="65" name="Google Shape;65;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zh-TW" altLang="en-US" dirty="0"/>
          </a:p>
        </p:txBody>
      </p:sp>
      <p:sp>
        <p:nvSpPr>
          <p:cNvPr id="66" name="Google Shape;66;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zh-TW" altLang="en-US" dirty="0"/>
          </a:p>
        </p:txBody>
      </p:sp>
      <p:sp>
        <p:nvSpPr>
          <p:cNvPr id="67" name="Google Shape;67;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图片与标题" type="picTx">
  <p:cSld name="PICTURE_WITH_CAPTION_TEXT">
    <p:spTree>
      <p:nvGrpSpPr>
        <p:cNvPr id="1" name="Shape 68"/>
        <p:cNvGrpSpPr/>
        <p:nvPr/>
      </p:nvGrpSpPr>
      <p:grpSpPr>
        <a:xfrm>
          <a:off x="0" y="0"/>
          <a:ext cx="0" cy="0"/>
          <a:chOff x="0" y="0"/>
          <a:chExt cx="0" cy="0"/>
        </a:xfrm>
      </p:grpSpPr>
      <p:sp>
        <p:nvSpPr>
          <p:cNvPr id="69" name="Google Shape;69;p4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atin typeface="07YasashisaGothicBold"/>
                <a:ea typeface="標楷體" panose="03000509000000000000" pitchFamily="65" charset="-12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70" name="Google Shape;70;p44"/>
          <p:cNvSpPr>
            <a:spLocks noGrp="1"/>
          </p:cNvSpPr>
          <p:nvPr>
            <p:ph type="pic" idx="2"/>
          </p:nvPr>
        </p:nvSpPr>
        <p:spPr>
          <a:xfrm>
            <a:off x="5183188" y="987425"/>
            <a:ext cx="6172200" cy="4873625"/>
          </a:xfrm>
          <a:prstGeom prst="rect">
            <a:avLst/>
          </a:prstGeom>
          <a:noFill/>
          <a:ln>
            <a:noFill/>
          </a:ln>
        </p:spPr>
      </p:sp>
      <p:sp>
        <p:nvSpPr>
          <p:cNvPr id="71" name="Google Shape;71;p4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atin typeface="07YasashisaGothicBold"/>
                <a:ea typeface="標楷體" panose="03000509000000000000" pitchFamily="65" charset="-120"/>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dirty="0"/>
          </a:p>
        </p:txBody>
      </p:sp>
      <p:sp>
        <p:nvSpPr>
          <p:cNvPr id="72" name="Google Shape;72;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zh-TW" altLang="en-US" dirty="0"/>
          </a:p>
        </p:txBody>
      </p:sp>
      <p:sp>
        <p:nvSpPr>
          <p:cNvPr id="73" name="Google Shape;73;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zh-TW" altLang="en-US" dirty="0"/>
          </a:p>
        </p:txBody>
      </p:sp>
      <p:sp>
        <p:nvSpPr>
          <p:cNvPr id="74" name="Google Shape;74;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3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dirty="0"/>
          </a:p>
        </p:txBody>
      </p:sp>
      <p:sp>
        <p:nvSpPr>
          <p:cNvPr id="12" name="Google Shape;12;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07YasashisaGothicBold"/>
                <a:ea typeface="07YasashisaGothicBold"/>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lang="zh-TW" altLang="en-US" dirty="0"/>
          </a:p>
        </p:txBody>
      </p:sp>
      <p:sp>
        <p:nvSpPr>
          <p:cNvPr id="13" name="Google Shape;13;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07YasashisaGothicBold"/>
                <a:ea typeface="07YasashisaGothicBold"/>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lang="zh-TW" altLang="en-US" dirty="0"/>
          </a:p>
        </p:txBody>
      </p:sp>
      <p:sp>
        <p:nvSpPr>
          <p:cNvPr id="14" name="Google Shape;14;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07YasashisaGothicBold"/>
                <a:ea typeface="07YasashisaGothicBold"/>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fld id="{00000000-1234-1234-1234-123412341234}" type="slidenum">
              <a:rPr lang="en-US" smtClean="0"/>
              <a:pPr/>
              <a:t>‹#›</a:t>
            </a:fld>
            <a:endParaRPr lang="en-US"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標楷體" panose="03000509000000000000" pitchFamily="65" charset="-120"/>
          <a:ea typeface="標楷體" panose="03000509000000000000" pitchFamily="65"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標楷體" panose="03000509000000000000" pitchFamily="65" charset="-120"/>
          <a:ea typeface="標楷體" panose="03000509000000000000" pitchFamily="65" charset="-12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hyperlink" Target="https://drive.google.com/file/d/1uBdvJPuUXS9r-hccpEk69b_zrdd0dUwA/view" TargetMode="External"/><Relationship Id="rId5"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hyperlink" Target="https://drive.google.com/file/d/1GdVhruz8uQSTN7ZOrRMGxU_5sbWqmp2D/view" TargetMode="External"/><Relationship Id="rId5" Type="http://schemas.openxmlformats.org/officeDocument/2006/relationships/image" Target="../media/image10.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analoganddigital/DQN_play_sekiro" TargetMode="External"/><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hyperlink" Target="https://zhuanlan.zhihu.com/p/46850008"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3" name="Google Shape;93;p1"/>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94" name="Google Shape;94;p1"/>
          <p:cNvSpPr txBox="1"/>
          <p:nvPr/>
        </p:nvSpPr>
        <p:spPr>
          <a:xfrm>
            <a:off x="2513632" y="320071"/>
            <a:ext cx="1134800" cy="93871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5500" b="0" i="0" u="none" strike="noStrike" cap="none" dirty="0">
                <a:solidFill>
                  <a:srgbClr val="388BA5"/>
                </a:solidFill>
                <a:latin typeface="07YasashisaGothicBold"/>
                <a:ea typeface="標楷體" panose="03000509000000000000" pitchFamily="65" charset="-120"/>
                <a:sym typeface="Arial"/>
              </a:rPr>
              <a:t>機</a:t>
            </a:r>
            <a:endParaRPr sz="5500" b="0" i="0" u="none" strike="noStrike" cap="none" dirty="0">
              <a:solidFill>
                <a:srgbClr val="388BA5"/>
              </a:solidFill>
              <a:latin typeface="07YasashisaGothicBold"/>
              <a:ea typeface="標楷體" panose="03000509000000000000" pitchFamily="65" charset="-120"/>
              <a:sym typeface="Arial"/>
            </a:endParaRPr>
          </a:p>
        </p:txBody>
      </p:sp>
      <p:sp>
        <p:nvSpPr>
          <p:cNvPr id="95" name="Google Shape;95;p1"/>
          <p:cNvSpPr txBox="1"/>
          <p:nvPr/>
        </p:nvSpPr>
        <p:spPr>
          <a:xfrm>
            <a:off x="4448774" y="320071"/>
            <a:ext cx="1134900" cy="9390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5500" b="0" i="0" u="none" strike="noStrike" cap="none" dirty="0">
                <a:solidFill>
                  <a:srgbClr val="388BA5"/>
                </a:solidFill>
                <a:latin typeface="07YasashisaGothicBold"/>
                <a:ea typeface="標楷體" panose="03000509000000000000" pitchFamily="65" charset="-120"/>
                <a:sym typeface="Arial"/>
              </a:rPr>
              <a:t>器</a:t>
            </a:r>
            <a:endParaRPr sz="5500" b="0" i="0" u="none" strike="noStrike" cap="none" dirty="0">
              <a:solidFill>
                <a:srgbClr val="388BA5"/>
              </a:solidFill>
              <a:latin typeface="07YasashisaGothicBold"/>
              <a:ea typeface="標楷體" panose="03000509000000000000" pitchFamily="65" charset="-120"/>
              <a:sym typeface="Arial"/>
            </a:endParaRPr>
          </a:p>
        </p:txBody>
      </p:sp>
      <p:sp>
        <p:nvSpPr>
          <p:cNvPr id="96" name="Google Shape;96;p1"/>
          <p:cNvSpPr txBox="1"/>
          <p:nvPr/>
        </p:nvSpPr>
        <p:spPr>
          <a:xfrm>
            <a:off x="6376704" y="320071"/>
            <a:ext cx="1134800" cy="93871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5500" b="0" i="0" u="none" strike="noStrike" cap="none" dirty="0">
                <a:solidFill>
                  <a:srgbClr val="388BA5"/>
                </a:solidFill>
                <a:latin typeface="07YasashisaGothicBold"/>
                <a:ea typeface="標楷體" panose="03000509000000000000" pitchFamily="65" charset="-120"/>
                <a:sym typeface="Arial"/>
              </a:rPr>
              <a:t>學</a:t>
            </a:r>
            <a:endParaRPr sz="5500" b="0" i="0" u="none" strike="noStrike" cap="none" dirty="0">
              <a:solidFill>
                <a:srgbClr val="388BA5"/>
              </a:solidFill>
              <a:latin typeface="07YasashisaGothicBold"/>
              <a:ea typeface="標楷體" panose="03000509000000000000" pitchFamily="65" charset="-120"/>
              <a:sym typeface="Arial"/>
            </a:endParaRPr>
          </a:p>
        </p:txBody>
      </p:sp>
      <p:sp>
        <p:nvSpPr>
          <p:cNvPr id="97" name="Google Shape;97;p1"/>
          <p:cNvSpPr txBox="1"/>
          <p:nvPr/>
        </p:nvSpPr>
        <p:spPr>
          <a:xfrm>
            <a:off x="8297422" y="320071"/>
            <a:ext cx="1134800" cy="93871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5500" b="0" i="0" u="none" strike="noStrike" cap="none" dirty="0">
                <a:solidFill>
                  <a:srgbClr val="388BA5"/>
                </a:solidFill>
                <a:latin typeface="07YasashisaGothicBold"/>
                <a:ea typeface="標楷體" panose="03000509000000000000" pitchFamily="65" charset="-120"/>
                <a:sym typeface="Arial"/>
              </a:rPr>
              <a:t>習</a:t>
            </a:r>
            <a:endParaRPr sz="5500" b="0" i="0" u="none" strike="noStrike" cap="none" dirty="0">
              <a:solidFill>
                <a:srgbClr val="388BA5"/>
              </a:solidFill>
              <a:latin typeface="07YasashisaGothicBold"/>
              <a:ea typeface="標楷體" panose="03000509000000000000" pitchFamily="65" charset="-120"/>
              <a:sym typeface="Arial"/>
            </a:endParaRPr>
          </a:p>
        </p:txBody>
      </p:sp>
      <p:sp>
        <p:nvSpPr>
          <p:cNvPr id="98" name="Google Shape;98;p1"/>
          <p:cNvSpPr txBox="1"/>
          <p:nvPr/>
        </p:nvSpPr>
        <p:spPr>
          <a:xfrm>
            <a:off x="1283280" y="2095405"/>
            <a:ext cx="9138248" cy="2169784"/>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4500" b="0" i="0" u="none" strike="noStrike" cap="none" dirty="0" err="1">
                <a:solidFill>
                  <a:srgbClr val="3A3838"/>
                </a:solidFill>
                <a:latin typeface="DFKai-SB"/>
                <a:ea typeface="DFKai-SB"/>
                <a:cs typeface="DFKai-SB"/>
                <a:sym typeface="DFKai-SB"/>
              </a:rPr>
              <a:t>動作遊戲</a:t>
            </a:r>
            <a:r>
              <a:rPr lang="en-US" sz="4500" b="0" i="0" u="none" strike="noStrike" cap="none" dirty="0">
                <a:solidFill>
                  <a:srgbClr val="3A3838"/>
                </a:solidFill>
                <a:latin typeface="DFKai-SB"/>
                <a:ea typeface="DFKai-SB"/>
                <a:cs typeface="DFKai-SB"/>
                <a:sym typeface="DFKai-SB"/>
              </a:rPr>
              <a:t>(</a:t>
            </a:r>
            <a:r>
              <a:rPr lang="en-US" sz="4500" b="0" i="0" u="none" strike="noStrike" cap="none" dirty="0" err="1">
                <a:solidFill>
                  <a:srgbClr val="3A3838"/>
                </a:solidFill>
                <a:latin typeface="DFKai-SB"/>
                <a:ea typeface="DFKai-SB"/>
                <a:cs typeface="DFKai-SB"/>
                <a:sym typeface="DFKai-SB"/>
              </a:rPr>
              <a:t>隻狼</a:t>
            </a:r>
            <a:r>
              <a:rPr lang="en-US" sz="4500" b="0" i="0" u="none" strike="noStrike" cap="none" dirty="0">
                <a:solidFill>
                  <a:srgbClr val="3A3838"/>
                </a:solidFill>
                <a:latin typeface="DFKai-SB"/>
                <a:ea typeface="DFKai-SB"/>
                <a:cs typeface="DFKai-SB"/>
                <a:sym typeface="DFKai-SB"/>
              </a:rPr>
              <a:t>)</a:t>
            </a:r>
            <a:endParaRPr dirty="0">
              <a:latin typeface="07YasashisaGothicBold"/>
              <a:ea typeface="標楷體" panose="03000509000000000000" pitchFamily="65" charset="-120"/>
            </a:endParaRPr>
          </a:p>
          <a:p>
            <a:pPr marL="0" marR="0" lvl="0" indent="0" algn="ctr" rtl="0">
              <a:lnSpc>
                <a:spcPct val="150000"/>
              </a:lnSpc>
              <a:spcBef>
                <a:spcPts val="0"/>
              </a:spcBef>
              <a:spcAft>
                <a:spcPts val="0"/>
              </a:spcAft>
              <a:buNone/>
            </a:pPr>
            <a:r>
              <a:rPr lang="en-US" sz="4500" b="0" i="0" u="none" strike="noStrike" cap="none" dirty="0" err="1">
                <a:solidFill>
                  <a:srgbClr val="3A3838"/>
                </a:solidFill>
                <a:latin typeface="DFKai-SB"/>
                <a:ea typeface="DFKai-SB"/>
                <a:cs typeface="DFKai-SB"/>
                <a:sym typeface="DFKai-SB"/>
              </a:rPr>
              <a:t>需求、分析、設計</a:t>
            </a:r>
            <a:endParaRPr sz="4500" b="0" i="0" u="none" strike="noStrike" cap="none" dirty="0">
              <a:solidFill>
                <a:srgbClr val="3A3838"/>
              </a:solidFill>
              <a:latin typeface="DFKai-SB"/>
              <a:ea typeface="DFKai-SB"/>
              <a:cs typeface="DFKai-SB"/>
              <a:sym typeface="DFKai-SB"/>
            </a:endParaRPr>
          </a:p>
        </p:txBody>
      </p:sp>
      <p:pic>
        <p:nvPicPr>
          <p:cNvPr id="99" name="Google Shape;99;p1"/>
          <p:cNvPicPr preferRelativeResize="0"/>
          <p:nvPr/>
        </p:nvPicPr>
        <p:blipFill rotWithShape="1">
          <a:blip r:embed="rId4">
            <a:alphaModFix/>
          </a:blip>
          <a:srcRect/>
          <a:stretch/>
        </p:blipFill>
        <p:spPr>
          <a:xfrm>
            <a:off x="8575716" y="3321676"/>
            <a:ext cx="2431424" cy="2431424"/>
          </a:xfrm>
          <a:prstGeom prst="rect">
            <a:avLst/>
          </a:prstGeom>
          <a:noFill/>
          <a:ln>
            <a:noFill/>
          </a:ln>
        </p:spPr>
      </p:pic>
      <p:sp>
        <p:nvSpPr>
          <p:cNvPr id="2" name="圓角矩形 1"/>
          <p:cNvSpPr/>
          <p:nvPr/>
        </p:nvSpPr>
        <p:spPr>
          <a:xfrm>
            <a:off x="7641771" y="5290457"/>
            <a:ext cx="4550229" cy="1567543"/>
          </a:xfrm>
          <a:prstGeom prst="round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Google Shape;98;p1"/>
          <p:cNvSpPr txBox="1"/>
          <p:nvPr/>
        </p:nvSpPr>
        <p:spPr>
          <a:xfrm>
            <a:off x="5222304" y="5380713"/>
            <a:ext cx="9138248" cy="1384954"/>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zh-TW" altLang="en-US" sz="2800" dirty="0" smtClean="0">
                <a:solidFill>
                  <a:srgbClr val="3A3838"/>
                </a:solidFill>
                <a:latin typeface="DFKai-SB"/>
                <a:ea typeface="DFKai-SB"/>
                <a:cs typeface="DFKai-SB"/>
                <a:sym typeface="DFKai-SB"/>
              </a:rPr>
              <a:t>組員</a:t>
            </a:r>
            <a:r>
              <a:rPr lang="en-US" altLang="zh-TW" sz="2800" dirty="0" smtClean="0">
                <a:solidFill>
                  <a:srgbClr val="3A3838"/>
                </a:solidFill>
                <a:latin typeface="DFKai-SB"/>
                <a:ea typeface="DFKai-SB"/>
                <a:cs typeface="DFKai-SB"/>
                <a:sym typeface="DFKai-SB"/>
              </a:rPr>
              <a:t>:C107112121 </a:t>
            </a:r>
            <a:r>
              <a:rPr lang="zh-TW" altLang="en-US" sz="2800" dirty="0" smtClean="0">
                <a:solidFill>
                  <a:srgbClr val="3A3838"/>
                </a:solidFill>
                <a:latin typeface="DFKai-SB"/>
                <a:ea typeface="DFKai-SB"/>
                <a:cs typeface="DFKai-SB"/>
                <a:sym typeface="DFKai-SB"/>
              </a:rPr>
              <a:t>祝晏龍</a:t>
            </a:r>
            <a:endParaRPr lang="en-US" altLang="zh-TW" sz="2800" dirty="0" smtClean="0">
              <a:solidFill>
                <a:srgbClr val="3A3838"/>
              </a:solidFill>
              <a:latin typeface="DFKai-SB"/>
              <a:ea typeface="DFKai-SB"/>
              <a:cs typeface="DFKai-SB"/>
              <a:sym typeface="DFKai-SB"/>
            </a:endParaRPr>
          </a:p>
          <a:p>
            <a:pPr marL="0" marR="0" lvl="0" indent="0" algn="ctr" rtl="0">
              <a:lnSpc>
                <a:spcPct val="150000"/>
              </a:lnSpc>
              <a:spcBef>
                <a:spcPts val="0"/>
              </a:spcBef>
              <a:spcAft>
                <a:spcPts val="0"/>
              </a:spcAft>
              <a:buNone/>
            </a:pPr>
            <a:r>
              <a:rPr lang="zh-TW" altLang="en-US" sz="2800" dirty="0" smtClean="0">
                <a:solidFill>
                  <a:srgbClr val="3A3838"/>
                </a:solidFill>
                <a:latin typeface="DFKai-SB"/>
                <a:ea typeface="DFKai-SB"/>
                <a:cs typeface="DFKai-SB"/>
                <a:sym typeface="DFKai-SB"/>
              </a:rPr>
              <a:t>     </a:t>
            </a:r>
            <a:r>
              <a:rPr lang="en-US" sz="2800" dirty="0" smtClean="0">
                <a:solidFill>
                  <a:srgbClr val="3A3838"/>
                </a:solidFill>
                <a:latin typeface="DFKai-SB"/>
                <a:ea typeface="DFKai-SB"/>
                <a:cs typeface="DFKai-SB"/>
                <a:sym typeface="DFKai-SB"/>
              </a:rPr>
              <a:t>C107112129 </a:t>
            </a:r>
            <a:r>
              <a:rPr lang="zh-TW" altLang="en-US" sz="2800" dirty="0" smtClean="0">
                <a:solidFill>
                  <a:srgbClr val="3A3838"/>
                </a:solidFill>
                <a:latin typeface="DFKai-SB"/>
                <a:ea typeface="DFKai-SB"/>
                <a:cs typeface="DFKai-SB"/>
                <a:sym typeface="DFKai-SB"/>
              </a:rPr>
              <a:t>蘇致平</a:t>
            </a:r>
            <a:endParaRPr sz="2800" b="0" i="0" u="none" strike="noStrike" cap="none" dirty="0">
              <a:solidFill>
                <a:srgbClr val="3A3838"/>
              </a:solidFill>
              <a:latin typeface="DFKai-SB"/>
              <a:ea typeface="DFKai-SB"/>
              <a:cs typeface="DFKai-SB"/>
              <a:sym typeface="DFKai-SB"/>
            </a:endParaRPr>
          </a:p>
        </p:txBody>
      </p:sp>
    </p:spTree>
  </p:cSld>
  <p:clrMapOvr>
    <a:masterClrMapping/>
  </p:clrMapOvr>
  <mc:AlternateContent xmlns:mc="http://schemas.openxmlformats.org/markup-compatibility/2006" xmlns:p14="http://schemas.microsoft.com/office/powerpoint/2010/main">
    <mc:Choice Requires="p14">
      <p:transition spd="slow" p14:dur="1250" advTm="3320">
        <p:split orient="vert"/>
      </p:transition>
    </mc:Choice>
    <mc:Fallback xmlns="">
      <p:transition spd="slow" advTm="3320">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339" name="Google Shape;339;p11"/>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340" name="Google Shape;340;p11"/>
          <p:cNvPicPr preferRelativeResize="0"/>
          <p:nvPr/>
        </p:nvPicPr>
        <p:blipFill rotWithShape="1">
          <a:blip r:embed="rId4">
            <a:alphaModFix/>
          </a:blip>
          <a:srcRect/>
          <a:stretch/>
        </p:blipFill>
        <p:spPr>
          <a:xfrm>
            <a:off x="2619440" y="2340208"/>
            <a:ext cx="7196034" cy="1142566"/>
          </a:xfrm>
          <a:prstGeom prst="rect">
            <a:avLst/>
          </a:prstGeom>
          <a:noFill/>
          <a:ln>
            <a:noFill/>
          </a:ln>
        </p:spPr>
      </p:pic>
      <p:sp>
        <p:nvSpPr>
          <p:cNvPr id="341" name="Google Shape;341;p11"/>
          <p:cNvSpPr txBox="1"/>
          <p:nvPr/>
        </p:nvSpPr>
        <p:spPr>
          <a:xfrm>
            <a:off x="5785657" y="1018112"/>
            <a:ext cx="846707" cy="14465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800" dirty="0">
                <a:solidFill>
                  <a:srgbClr val="388BA5"/>
                </a:solidFill>
                <a:latin typeface="07YasashisaGothicBold"/>
                <a:ea typeface="標楷體" panose="03000509000000000000" pitchFamily="65" charset="-120"/>
                <a:sym typeface="Arial"/>
              </a:rPr>
              <a:t>3</a:t>
            </a:r>
            <a:endParaRPr sz="8800" dirty="0">
              <a:solidFill>
                <a:srgbClr val="388BA5"/>
              </a:solidFill>
              <a:latin typeface="07YasashisaGothicBold"/>
              <a:ea typeface="標楷體" panose="03000509000000000000" pitchFamily="65" charset="-120"/>
              <a:sym typeface="Arial"/>
            </a:endParaRPr>
          </a:p>
        </p:txBody>
      </p:sp>
      <p:pic>
        <p:nvPicPr>
          <p:cNvPr id="342" name="Google Shape;342;p11"/>
          <p:cNvPicPr preferRelativeResize="0"/>
          <p:nvPr/>
        </p:nvPicPr>
        <p:blipFill rotWithShape="1">
          <a:blip r:embed="rId5">
            <a:alphaModFix/>
          </a:blip>
          <a:srcRect/>
          <a:stretch/>
        </p:blipFill>
        <p:spPr>
          <a:xfrm>
            <a:off x="8575716" y="3321676"/>
            <a:ext cx="2431424" cy="2431424"/>
          </a:xfrm>
          <a:prstGeom prst="rect">
            <a:avLst/>
          </a:prstGeom>
          <a:noFill/>
          <a:ln>
            <a:noFill/>
          </a:ln>
        </p:spPr>
      </p:pic>
      <p:sp>
        <p:nvSpPr>
          <p:cNvPr id="343" name="Google Shape;343;p11"/>
          <p:cNvSpPr/>
          <p:nvPr/>
        </p:nvSpPr>
        <p:spPr>
          <a:xfrm>
            <a:off x="5025368" y="2672964"/>
            <a:ext cx="2367284" cy="477054"/>
          </a:xfrm>
          <a:prstGeom prst="rect">
            <a:avLst/>
          </a:prstGeom>
          <a:noFill/>
          <a:ln>
            <a:noFill/>
          </a:ln>
        </p:spPr>
        <p:txBody>
          <a:bodyPr spcFirstLastPara="1" wrap="square" lIns="91425" tIns="45700" rIns="91425" bIns="45700" anchor="t" anchorCtr="0">
            <a:spAutoFit/>
          </a:bodyPr>
          <a:lstStyle/>
          <a:p>
            <a:pPr marL="0" marR="0" lvl="0" indent="0" algn="dist" rtl="0">
              <a:spcBef>
                <a:spcPts val="0"/>
              </a:spcBef>
              <a:spcAft>
                <a:spcPts val="0"/>
              </a:spcAft>
              <a:buNone/>
            </a:pPr>
            <a:r>
              <a:rPr lang="en-US" sz="2500" dirty="0" err="1">
                <a:solidFill>
                  <a:schemeClr val="dk1"/>
                </a:solidFill>
                <a:latin typeface="07YasashisaGothicBold"/>
                <a:ea typeface="標楷體" panose="03000509000000000000" pitchFamily="65" charset="-120"/>
                <a:sym typeface="Arial"/>
              </a:rPr>
              <a:t>設計</a:t>
            </a:r>
            <a:endParaRPr sz="2500" dirty="0">
              <a:solidFill>
                <a:schemeClr val="dk1"/>
              </a:solidFill>
              <a:latin typeface="07YasashisaGothicBold"/>
              <a:ea typeface="標楷體" panose="03000509000000000000" pitchFamily="65" charset="-120"/>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p12"/>
          <p:cNvPicPr preferRelativeResize="0"/>
          <p:nvPr/>
        </p:nvPicPr>
        <p:blipFill rotWithShape="1">
          <a:blip r:embed="rId3">
            <a:alphaModFix/>
          </a:blip>
          <a:srcRect/>
          <a:stretch/>
        </p:blipFill>
        <p:spPr>
          <a:xfrm>
            <a:off x="0" y="-107324"/>
            <a:ext cx="12192000" cy="6858000"/>
          </a:xfrm>
          <a:prstGeom prst="rect">
            <a:avLst/>
          </a:prstGeom>
          <a:noFill/>
          <a:ln>
            <a:noFill/>
          </a:ln>
        </p:spPr>
      </p:pic>
      <p:pic>
        <p:nvPicPr>
          <p:cNvPr id="350" name="Google Shape;350;p12"/>
          <p:cNvPicPr preferRelativeResize="0"/>
          <p:nvPr/>
        </p:nvPicPr>
        <p:blipFill rotWithShape="1">
          <a:blip r:embed="rId4">
            <a:alphaModFix/>
          </a:blip>
          <a:srcRect/>
          <a:stretch/>
        </p:blipFill>
        <p:spPr>
          <a:xfrm>
            <a:off x="8575716" y="3321676"/>
            <a:ext cx="2431424" cy="2431424"/>
          </a:xfrm>
          <a:prstGeom prst="rect">
            <a:avLst/>
          </a:prstGeom>
          <a:noFill/>
          <a:ln>
            <a:noFill/>
          </a:ln>
        </p:spPr>
      </p:pic>
      <p:pic>
        <p:nvPicPr>
          <p:cNvPr id="351" name="Google Shape;351;p12"/>
          <p:cNvPicPr preferRelativeResize="0"/>
          <p:nvPr/>
        </p:nvPicPr>
        <p:blipFill rotWithShape="1">
          <a:blip r:embed="rId5">
            <a:alphaModFix/>
          </a:blip>
          <a:srcRect/>
          <a:stretch/>
        </p:blipFill>
        <p:spPr>
          <a:xfrm>
            <a:off x="622986" y="-107324"/>
            <a:ext cx="10938214" cy="6965324"/>
          </a:xfrm>
          <a:prstGeom prst="rect">
            <a:avLst/>
          </a:prstGeom>
          <a:noFill/>
          <a:ln>
            <a:noFill/>
          </a:ln>
        </p:spPr>
      </p:pic>
      <p:sp>
        <p:nvSpPr>
          <p:cNvPr id="352" name="Google Shape;352;p12"/>
          <p:cNvSpPr/>
          <p:nvPr/>
        </p:nvSpPr>
        <p:spPr>
          <a:xfrm>
            <a:off x="8334216" y="5511677"/>
            <a:ext cx="2631113" cy="86177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500" dirty="0">
                <a:solidFill>
                  <a:schemeClr val="dk1"/>
                </a:solidFill>
                <a:latin typeface="07YasashisaGothicBold"/>
                <a:ea typeface="標楷體" panose="03000509000000000000" pitchFamily="65" charset="-120"/>
                <a:sym typeface="Arial"/>
              </a:rPr>
              <a:t>Case1      </a:t>
            </a:r>
            <a:endParaRPr sz="2500" dirty="0">
              <a:solidFill>
                <a:schemeClr val="dk1"/>
              </a:solidFill>
              <a:latin typeface="07YasashisaGothicBold"/>
              <a:ea typeface="標楷體" panose="03000509000000000000" pitchFamily="65" charset="-120"/>
              <a:sym typeface="Arial"/>
            </a:endParaRPr>
          </a:p>
          <a:p>
            <a:pPr marL="0" marR="0" lvl="0" indent="0" algn="dist" rtl="0">
              <a:spcBef>
                <a:spcPts val="0"/>
              </a:spcBef>
              <a:spcAft>
                <a:spcPts val="0"/>
              </a:spcAft>
              <a:buNone/>
            </a:pPr>
            <a:r>
              <a:rPr lang="en-US" sz="2500" dirty="0" err="1">
                <a:solidFill>
                  <a:schemeClr val="dk1"/>
                </a:solidFill>
                <a:latin typeface="07YasashisaGothicBold"/>
                <a:ea typeface="標楷體" panose="03000509000000000000" pitchFamily="65" charset="-120"/>
                <a:sym typeface="Arial"/>
              </a:rPr>
              <a:t>程式運作</a:t>
            </a:r>
            <a:endParaRPr sz="2500" dirty="0">
              <a:solidFill>
                <a:schemeClr val="dk1"/>
              </a:solidFill>
              <a:latin typeface="07YasashisaGothicBold"/>
              <a:ea typeface="標楷體" panose="03000509000000000000" pitchFamily="65" charset="-120"/>
              <a:sym typeface="Arial"/>
            </a:endParaRPr>
          </a:p>
        </p:txBody>
      </p:sp>
      <p:sp>
        <p:nvSpPr>
          <p:cNvPr id="7" name="Google Shape;352;p12"/>
          <p:cNvSpPr/>
          <p:nvPr/>
        </p:nvSpPr>
        <p:spPr>
          <a:xfrm>
            <a:off x="8334216" y="4784276"/>
            <a:ext cx="3364869" cy="47701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zh-TW" altLang="en-US" sz="2500" dirty="0" smtClean="0">
                <a:solidFill>
                  <a:srgbClr val="FF0000"/>
                </a:solidFill>
                <a:latin typeface="07YasashisaGothicBold"/>
                <a:ea typeface="標楷體" panose="03000509000000000000" pitchFamily="65" charset="-120"/>
                <a:sym typeface="Arial"/>
              </a:rPr>
              <a:t>註明</a:t>
            </a:r>
            <a:r>
              <a:rPr lang="en-US" altLang="zh-TW" sz="2500" dirty="0" smtClean="0">
                <a:solidFill>
                  <a:srgbClr val="FF0000"/>
                </a:solidFill>
                <a:latin typeface="07YasashisaGothicBold"/>
                <a:ea typeface="標楷體" panose="03000509000000000000" pitchFamily="65" charset="-120"/>
              </a:rPr>
              <a:t>:</a:t>
            </a:r>
            <a:r>
              <a:rPr lang="zh-TW" altLang="en-US" sz="1700" dirty="0" smtClean="0">
                <a:solidFill>
                  <a:srgbClr val="FF0000"/>
                </a:solidFill>
                <a:latin typeface="07YasashisaGothicBold"/>
                <a:ea typeface="標楷體" panose="03000509000000000000" pitchFamily="65" charset="-120"/>
              </a:rPr>
              <a:t>依圖上編號進行執行</a:t>
            </a:r>
            <a:endParaRPr sz="1700" dirty="0">
              <a:solidFill>
                <a:srgbClr val="FF0000"/>
              </a:solidFill>
              <a:latin typeface="07YasashisaGothicBold"/>
              <a:ea typeface="標楷體" panose="03000509000000000000" pitchFamily="65" charset="-120"/>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358" name="Google Shape;358;p13"/>
          <p:cNvPicPr preferRelativeResize="0"/>
          <p:nvPr/>
        </p:nvPicPr>
        <p:blipFill rotWithShape="1">
          <a:blip r:embed="rId3">
            <a:alphaModFix/>
          </a:blip>
          <a:srcRect/>
          <a:stretch/>
        </p:blipFill>
        <p:spPr>
          <a:xfrm>
            <a:off x="0" y="-107324"/>
            <a:ext cx="12192000" cy="6858000"/>
          </a:xfrm>
          <a:prstGeom prst="rect">
            <a:avLst/>
          </a:prstGeom>
          <a:noFill/>
          <a:ln>
            <a:noFill/>
          </a:ln>
        </p:spPr>
      </p:pic>
      <p:pic>
        <p:nvPicPr>
          <p:cNvPr id="359" name="Google Shape;359;p13"/>
          <p:cNvPicPr preferRelativeResize="0"/>
          <p:nvPr/>
        </p:nvPicPr>
        <p:blipFill rotWithShape="1">
          <a:blip r:embed="rId4">
            <a:alphaModFix/>
          </a:blip>
          <a:srcRect/>
          <a:stretch/>
        </p:blipFill>
        <p:spPr>
          <a:xfrm>
            <a:off x="8575716" y="3321676"/>
            <a:ext cx="2431424" cy="2431424"/>
          </a:xfrm>
          <a:prstGeom prst="rect">
            <a:avLst/>
          </a:prstGeom>
          <a:noFill/>
          <a:ln>
            <a:noFill/>
          </a:ln>
        </p:spPr>
      </p:pic>
      <p:pic>
        <p:nvPicPr>
          <p:cNvPr id="360" name="Google Shape;360;p13"/>
          <p:cNvPicPr preferRelativeResize="0"/>
          <p:nvPr/>
        </p:nvPicPr>
        <p:blipFill rotWithShape="1">
          <a:blip r:embed="rId5">
            <a:alphaModFix/>
          </a:blip>
          <a:srcRect/>
          <a:stretch/>
        </p:blipFill>
        <p:spPr>
          <a:xfrm>
            <a:off x="685249" y="-107324"/>
            <a:ext cx="10954275" cy="6965324"/>
          </a:xfrm>
          <a:prstGeom prst="rect">
            <a:avLst/>
          </a:prstGeom>
          <a:noFill/>
          <a:ln>
            <a:noFill/>
          </a:ln>
        </p:spPr>
      </p:pic>
      <p:sp>
        <p:nvSpPr>
          <p:cNvPr id="361" name="Google Shape;361;p13"/>
          <p:cNvSpPr/>
          <p:nvPr/>
        </p:nvSpPr>
        <p:spPr>
          <a:xfrm>
            <a:off x="8508534" y="5504181"/>
            <a:ext cx="2498605" cy="86177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500" dirty="0">
                <a:solidFill>
                  <a:schemeClr val="dk1"/>
                </a:solidFill>
                <a:latin typeface="07YasashisaGothicBold"/>
                <a:ea typeface="標楷體" panose="03000509000000000000" pitchFamily="65" charset="-120"/>
                <a:sym typeface="Arial"/>
              </a:rPr>
              <a:t>Case2</a:t>
            </a:r>
            <a:endParaRPr dirty="0">
              <a:latin typeface="07YasashisaGothicBold"/>
              <a:ea typeface="標楷體" panose="03000509000000000000" pitchFamily="65" charset="-120"/>
            </a:endParaRPr>
          </a:p>
          <a:p>
            <a:pPr marL="0" marR="0" lvl="0" indent="0" algn="dist" rtl="0">
              <a:spcBef>
                <a:spcPts val="0"/>
              </a:spcBef>
              <a:spcAft>
                <a:spcPts val="0"/>
              </a:spcAft>
              <a:buNone/>
            </a:pPr>
            <a:r>
              <a:rPr lang="en-US" sz="2500" dirty="0" err="1">
                <a:solidFill>
                  <a:schemeClr val="dk1"/>
                </a:solidFill>
                <a:latin typeface="07YasashisaGothicBold"/>
                <a:ea typeface="標楷體" panose="03000509000000000000" pitchFamily="65" charset="-120"/>
                <a:sym typeface="Arial"/>
              </a:rPr>
              <a:t>角色死亡</a:t>
            </a:r>
            <a:endParaRPr sz="2500" b="1" dirty="0">
              <a:solidFill>
                <a:schemeClr val="dk1"/>
              </a:solidFill>
              <a:latin typeface="07YasashisaGothicBold"/>
              <a:ea typeface="標楷體" panose="03000509000000000000" pitchFamily="65" charset="-120"/>
              <a:sym typeface="Arial"/>
            </a:endParaRPr>
          </a:p>
        </p:txBody>
      </p:sp>
      <p:sp>
        <p:nvSpPr>
          <p:cNvPr id="6" name="Google Shape;352;p12"/>
          <p:cNvSpPr/>
          <p:nvPr/>
        </p:nvSpPr>
        <p:spPr>
          <a:xfrm>
            <a:off x="8334216" y="4784276"/>
            <a:ext cx="3364869" cy="47701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zh-TW" altLang="en-US" sz="2500" dirty="0" smtClean="0">
                <a:solidFill>
                  <a:srgbClr val="FF0000"/>
                </a:solidFill>
                <a:latin typeface="07YasashisaGothicBold"/>
                <a:ea typeface="標楷體" panose="03000509000000000000" pitchFamily="65" charset="-120"/>
                <a:sym typeface="Arial"/>
              </a:rPr>
              <a:t>註明</a:t>
            </a:r>
            <a:r>
              <a:rPr lang="en-US" altLang="zh-TW" sz="2500" dirty="0" smtClean="0">
                <a:solidFill>
                  <a:srgbClr val="FF0000"/>
                </a:solidFill>
                <a:latin typeface="07YasashisaGothicBold"/>
                <a:ea typeface="標楷體" panose="03000509000000000000" pitchFamily="65" charset="-120"/>
              </a:rPr>
              <a:t>:</a:t>
            </a:r>
            <a:r>
              <a:rPr lang="zh-TW" altLang="en-US" sz="1700" dirty="0" smtClean="0">
                <a:solidFill>
                  <a:srgbClr val="FF0000"/>
                </a:solidFill>
                <a:latin typeface="07YasashisaGothicBold"/>
                <a:ea typeface="標楷體" panose="03000509000000000000" pitchFamily="65" charset="-120"/>
              </a:rPr>
              <a:t>依圖上編號進行執行</a:t>
            </a:r>
            <a:endParaRPr sz="1700" dirty="0">
              <a:solidFill>
                <a:srgbClr val="FF0000"/>
              </a:solidFill>
              <a:latin typeface="07YasashisaGothicBold"/>
              <a:ea typeface="標楷體" panose="03000509000000000000" pitchFamily="65" charset="-120"/>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67" name="Google Shape;367;p14"/>
          <p:cNvPicPr preferRelativeResize="0"/>
          <p:nvPr/>
        </p:nvPicPr>
        <p:blipFill rotWithShape="1">
          <a:blip r:embed="rId3">
            <a:alphaModFix/>
          </a:blip>
          <a:srcRect/>
          <a:stretch/>
        </p:blipFill>
        <p:spPr>
          <a:xfrm>
            <a:off x="0" y="-107324"/>
            <a:ext cx="12192000" cy="6858000"/>
          </a:xfrm>
          <a:prstGeom prst="rect">
            <a:avLst/>
          </a:prstGeom>
          <a:noFill/>
          <a:ln>
            <a:noFill/>
          </a:ln>
        </p:spPr>
      </p:pic>
      <p:pic>
        <p:nvPicPr>
          <p:cNvPr id="368" name="Google Shape;368;p14"/>
          <p:cNvPicPr preferRelativeResize="0"/>
          <p:nvPr/>
        </p:nvPicPr>
        <p:blipFill rotWithShape="1">
          <a:blip r:embed="rId4">
            <a:alphaModFix/>
          </a:blip>
          <a:srcRect/>
          <a:stretch/>
        </p:blipFill>
        <p:spPr>
          <a:xfrm>
            <a:off x="8575716" y="3321676"/>
            <a:ext cx="2431424" cy="2431424"/>
          </a:xfrm>
          <a:prstGeom prst="rect">
            <a:avLst/>
          </a:prstGeom>
          <a:noFill/>
          <a:ln>
            <a:noFill/>
          </a:ln>
        </p:spPr>
      </p:pic>
      <p:pic>
        <p:nvPicPr>
          <p:cNvPr id="369" name="Google Shape;369;p14"/>
          <p:cNvPicPr preferRelativeResize="0"/>
          <p:nvPr/>
        </p:nvPicPr>
        <p:blipFill rotWithShape="1">
          <a:blip r:embed="rId5">
            <a:alphaModFix/>
          </a:blip>
          <a:srcRect/>
          <a:stretch/>
        </p:blipFill>
        <p:spPr>
          <a:xfrm>
            <a:off x="657739" y="-107324"/>
            <a:ext cx="10938214" cy="6965324"/>
          </a:xfrm>
          <a:prstGeom prst="rect">
            <a:avLst/>
          </a:prstGeom>
          <a:noFill/>
          <a:ln>
            <a:noFill/>
          </a:ln>
        </p:spPr>
      </p:pic>
      <p:sp>
        <p:nvSpPr>
          <p:cNvPr id="370" name="Google Shape;370;p14"/>
          <p:cNvSpPr/>
          <p:nvPr/>
        </p:nvSpPr>
        <p:spPr>
          <a:xfrm>
            <a:off x="8575716" y="5511677"/>
            <a:ext cx="2431424" cy="86177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500" dirty="0">
                <a:solidFill>
                  <a:schemeClr val="dk1"/>
                </a:solidFill>
                <a:latin typeface="07YasashisaGothicBold"/>
                <a:ea typeface="標楷體" panose="03000509000000000000" pitchFamily="65" charset="-120"/>
                <a:sym typeface="Arial"/>
              </a:rPr>
              <a:t>Case3</a:t>
            </a:r>
            <a:endParaRPr dirty="0">
              <a:latin typeface="07YasashisaGothicBold"/>
              <a:ea typeface="標楷體" panose="03000509000000000000" pitchFamily="65" charset="-120"/>
            </a:endParaRPr>
          </a:p>
          <a:p>
            <a:pPr marL="0" marR="0" lvl="0" indent="0" algn="just" rtl="0">
              <a:spcBef>
                <a:spcPts val="0"/>
              </a:spcBef>
              <a:spcAft>
                <a:spcPts val="0"/>
              </a:spcAft>
              <a:buNone/>
            </a:pPr>
            <a:r>
              <a:rPr lang="en-US" sz="2500" dirty="0" err="1">
                <a:solidFill>
                  <a:schemeClr val="dk1"/>
                </a:solidFill>
                <a:latin typeface="07YasashisaGothicBold"/>
                <a:ea typeface="標楷體" panose="03000509000000000000" pitchFamily="65" charset="-120"/>
                <a:sym typeface="Arial"/>
              </a:rPr>
              <a:t>突發狀況</a:t>
            </a:r>
            <a:r>
              <a:rPr lang="en-US" sz="2500" dirty="0">
                <a:solidFill>
                  <a:schemeClr val="dk1"/>
                </a:solidFill>
                <a:latin typeface="07YasashisaGothicBold"/>
                <a:ea typeface="標楷體" panose="03000509000000000000" pitchFamily="65" charset="-120"/>
                <a:sym typeface="Arial"/>
              </a:rPr>
              <a:t>(</a:t>
            </a:r>
            <a:r>
              <a:rPr lang="en-US" sz="2500" dirty="0" err="1">
                <a:solidFill>
                  <a:schemeClr val="dk1"/>
                </a:solidFill>
                <a:latin typeface="07YasashisaGothicBold"/>
                <a:ea typeface="標楷體" panose="03000509000000000000" pitchFamily="65" charset="-120"/>
                <a:sym typeface="Arial"/>
              </a:rPr>
              <a:t>暫停</a:t>
            </a:r>
            <a:r>
              <a:rPr lang="en-US" sz="2500" dirty="0">
                <a:solidFill>
                  <a:schemeClr val="dk1"/>
                </a:solidFill>
                <a:latin typeface="07YasashisaGothicBold"/>
                <a:ea typeface="標楷體" panose="03000509000000000000" pitchFamily="65" charset="-120"/>
                <a:sym typeface="Arial"/>
              </a:rPr>
              <a:t>)</a:t>
            </a:r>
            <a:endParaRPr sz="2500" dirty="0">
              <a:solidFill>
                <a:schemeClr val="dk1"/>
              </a:solidFill>
              <a:latin typeface="07YasashisaGothicBold"/>
              <a:ea typeface="標楷體" panose="03000509000000000000" pitchFamily="65" charset="-120"/>
              <a:sym typeface="Arial"/>
            </a:endParaRPr>
          </a:p>
        </p:txBody>
      </p:sp>
      <p:sp>
        <p:nvSpPr>
          <p:cNvPr id="6" name="Google Shape;352;p12"/>
          <p:cNvSpPr/>
          <p:nvPr/>
        </p:nvSpPr>
        <p:spPr>
          <a:xfrm>
            <a:off x="8334216" y="4784276"/>
            <a:ext cx="3364869" cy="477013"/>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zh-TW" altLang="en-US" sz="2500" dirty="0" smtClean="0">
                <a:solidFill>
                  <a:srgbClr val="FF0000"/>
                </a:solidFill>
                <a:latin typeface="07YasashisaGothicBold"/>
                <a:ea typeface="標楷體" panose="03000509000000000000" pitchFamily="65" charset="-120"/>
                <a:sym typeface="Arial"/>
              </a:rPr>
              <a:t>註明</a:t>
            </a:r>
            <a:r>
              <a:rPr lang="en-US" altLang="zh-TW" sz="2500" dirty="0" smtClean="0">
                <a:solidFill>
                  <a:srgbClr val="FF0000"/>
                </a:solidFill>
                <a:latin typeface="07YasashisaGothicBold"/>
                <a:ea typeface="標楷體" panose="03000509000000000000" pitchFamily="65" charset="-120"/>
              </a:rPr>
              <a:t>:</a:t>
            </a:r>
            <a:r>
              <a:rPr lang="zh-TW" altLang="en-US" sz="1700" dirty="0" smtClean="0">
                <a:solidFill>
                  <a:srgbClr val="FF0000"/>
                </a:solidFill>
                <a:latin typeface="07YasashisaGothicBold"/>
                <a:ea typeface="標楷體" panose="03000509000000000000" pitchFamily="65" charset="-120"/>
              </a:rPr>
              <a:t>依圖上編號進行執行</a:t>
            </a:r>
            <a:endParaRPr sz="1700" dirty="0">
              <a:solidFill>
                <a:srgbClr val="FF0000"/>
              </a:solidFill>
              <a:latin typeface="07YasashisaGothicBold"/>
              <a:ea typeface="標楷體" panose="03000509000000000000" pitchFamily="65" charset="-120"/>
              <a:sym typeface="Arial"/>
            </a:endParaRPr>
          </a:p>
        </p:txBody>
      </p:sp>
      <p:sp>
        <p:nvSpPr>
          <p:cNvPr id="2" name="圓角矩形 1"/>
          <p:cNvSpPr/>
          <p:nvPr/>
        </p:nvSpPr>
        <p:spPr>
          <a:xfrm>
            <a:off x="657739" y="5120640"/>
            <a:ext cx="3557645" cy="136245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pic>
        <p:nvPicPr>
          <p:cNvPr id="376" name="Google Shape;376;p15"/>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377" name="Google Shape;377;p15"/>
          <p:cNvPicPr preferRelativeResize="0"/>
          <p:nvPr/>
        </p:nvPicPr>
        <p:blipFill rotWithShape="1">
          <a:blip r:embed="rId4">
            <a:alphaModFix/>
          </a:blip>
          <a:srcRect/>
          <a:stretch/>
        </p:blipFill>
        <p:spPr>
          <a:xfrm>
            <a:off x="2619440" y="2340208"/>
            <a:ext cx="7196034" cy="1142566"/>
          </a:xfrm>
          <a:prstGeom prst="rect">
            <a:avLst/>
          </a:prstGeom>
          <a:noFill/>
          <a:ln>
            <a:noFill/>
          </a:ln>
        </p:spPr>
      </p:pic>
      <p:sp>
        <p:nvSpPr>
          <p:cNvPr id="378" name="Google Shape;378;p15"/>
          <p:cNvSpPr txBox="1"/>
          <p:nvPr/>
        </p:nvSpPr>
        <p:spPr>
          <a:xfrm>
            <a:off x="5785657" y="1018112"/>
            <a:ext cx="861133" cy="14465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800" dirty="0">
                <a:solidFill>
                  <a:srgbClr val="388BA5"/>
                </a:solidFill>
                <a:latin typeface="07YasashisaGothicBold"/>
                <a:ea typeface="標楷體" panose="03000509000000000000" pitchFamily="65" charset="-120"/>
                <a:sym typeface="Arial"/>
              </a:rPr>
              <a:t>4</a:t>
            </a:r>
            <a:endParaRPr sz="8800" dirty="0">
              <a:solidFill>
                <a:srgbClr val="388BA5"/>
              </a:solidFill>
              <a:latin typeface="07YasashisaGothicBold"/>
              <a:ea typeface="標楷體" panose="03000509000000000000" pitchFamily="65" charset="-120"/>
              <a:sym typeface="Arial"/>
            </a:endParaRPr>
          </a:p>
        </p:txBody>
      </p:sp>
      <p:pic>
        <p:nvPicPr>
          <p:cNvPr id="379" name="Google Shape;379;p15"/>
          <p:cNvPicPr preferRelativeResize="0"/>
          <p:nvPr/>
        </p:nvPicPr>
        <p:blipFill rotWithShape="1">
          <a:blip r:embed="rId5">
            <a:alphaModFix/>
          </a:blip>
          <a:srcRect/>
          <a:stretch/>
        </p:blipFill>
        <p:spPr>
          <a:xfrm>
            <a:off x="8575716" y="3321676"/>
            <a:ext cx="2431424" cy="2431424"/>
          </a:xfrm>
          <a:prstGeom prst="rect">
            <a:avLst/>
          </a:prstGeom>
          <a:noFill/>
          <a:ln>
            <a:noFill/>
          </a:ln>
        </p:spPr>
      </p:pic>
      <p:sp>
        <p:nvSpPr>
          <p:cNvPr id="380" name="Google Shape;380;p15"/>
          <p:cNvSpPr/>
          <p:nvPr/>
        </p:nvSpPr>
        <p:spPr>
          <a:xfrm>
            <a:off x="4510576" y="2672964"/>
            <a:ext cx="3170847" cy="477054"/>
          </a:xfrm>
          <a:prstGeom prst="rect">
            <a:avLst/>
          </a:prstGeom>
          <a:noFill/>
          <a:ln>
            <a:noFill/>
          </a:ln>
        </p:spPr>
        <p:txBody>
          <a:bodyPr spcFirstLastPara="1" wrap="square" lIns="91425" tIns="45700" rIns="91425" bIns="45700" anchor="t" anchorCtr="0">
            <a:spAutoFit/>
          </a:bodyPr>
          <a:lstStyle/>
          <a:p>
            <a:pPr marL="0" marR="0" lvl="0" indent="0" algn="dist" rtl="0">
              <a:spcBef>
                <a:spcPts val="0"/>
              </a:spcBef>
              <a:spcAft>
                <a:spcPts val="0"/>
              </a:spcAft>
              <a:buNone/>
            </a:pPr>
            <a:r>
              <a:rPr lang="en-US" sz="2500" dirty="0">
                <a:solidFill>
                  <a:schemeClr val="dk1"/>
                </a:solidFill>
                <a:latin typeface="07YasashisaGothicBold"/>
                <a:ea typeface="標楷體" panose="03000509000000000000" pitchFamily="65" charset="-120"/>
                <a:sym typeface="Arial"/>
              </a:rPr>
              <a:t>API</a:t>
            </a:r>
            <a:endParaRPr dirty="0">
              <a:latin typeface="07YasashisaGothicBold"/>
              <a:ea typeface="標楷體" panose="03000509000000000000" pitchFamily="65" charset="-120"/>
            </a:endParaRPr>
          </a:p>
        </p:txBody>
      </p:sp>
    </p:spTree>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pic>
        <p:nvPicPr>
          <p:cNvPr id="386" name="Google Shape;386;p16"/>
          <p:cNvPicPr preferRelativeResize="0"/>
          <p:nvPr/>
        </p:nvPicPr>
        <p:blipFill rotWithShape="1">
          <a:blip r:embed="rId3">
            <a:alphaModFix/>
          </a:blip>
          <a:srcRect/>
          <a:stretch/>
        </p:blipFill>
        <p:spPr>
          <a:xfrm>
            <a:off x="1092262" y="324667"/>
            <a:ext cx="10247619" cy="6533333"/>
          </a:xfrm>
          <a:prstGeom prst="rect">
            <a:avLst/>
          </a:prstGeom>
          <a:noFill/>
          <a:ln>
            <a:noFill/>
          </a:ln>
        </p:spPr>
      </p:pic>
      <p:sp>
        <p:nvSpPr>
          <p:cNvPr id="387" name="Google Shape;387;p16"/>
          <p:cNvSpPr/>
          <p:nvPr/>
        </p:nvSpPr>
        <p:spPr>
          <a:xfrm>
            <a:off x="4524660" y="-73337"/>
            <a:ext cx="3382822" cy="4770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500" b="0" cap="none" dirty="0" err="1">
                <a:solidFill>
                  <a:schemeClr val="dk1"/>
                </a:solidFill>
                <a:latin typeface="07YasashisaGothicBold"/>
                <a:ea typeface="標楷體" panose="03000509000000000000" pitchFamily="65" charset="-120"/>
                <a:sym typeface="Arial"/>
              </a:rPr>
              <a:t>整體-程式架構圖</a:t>
            </a:r>
            <a:endParaRPr sz="2500" dirty="0">
              <a:latin typeface="07YasashisaGothicBold"/>
              <a:ea typeface="標楷體" panose="03000509000000000000" pitchFamily="65" charset="-120"/>
            </a:endParaRPr>
          </a:p>
        </p:txBody>
      </p:sp>
    </p:spTree>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pic>
        <p:nvPicPr>
          <p:cNvPr id="393" name="Google Shape;393;p17"/>
          <p:cNvPicPr preferRelativeResize="0"/>
          <p:nvPr/>
        </p:nvPicPr>
        <p:blipFill rotWithShape="1">
          <a:blip r:embed="rId3">
            <a:alphaModFix/>
          </a:blip>
          <a:srcRect/>
          <a:stretch/>
        </p:blipFill>
        <p:spPr>
          <a:xfrm>
            <a:off x="0" y="-107324"/>
            <a:ext cx="12192000" cy="6858000"/>
          </a:xfrm>
          <a:prstGeom prst="rect">
            <a:avLst/>
          </a:prstGeom>
          <a:noFill/>
          <a:ln>
            <a:noFill/>
          </a:ln>
        </p:spPr>
      </p:pic>
      <p:pic>
        <p:nvPicPr>
          <p:cNvPr id="394" name="Google Shape;394;p17"/>
          <p:cNvPicPr preferRelativeResize="0"/>
          <p:nvPr/>
        </p:nvPicPr>
        <p:blipFill rotWithShape="1">
          <a:blip r:embed="rId4">
            <a:alphaModFix/>
          </a:blip>
          <a:srcRect r="53685" b="51942"/>
          <a:stretch/>
        </p:blipFill>
        <p:spPr>
          <a:xfrm>
            <a:off x="745587" y="-142533"/>
            <a:ext cx="10379613" cy="6858000"/>
          </a:xfrm>
          <a:prstGeom prst="rect">
            <a:avLst/>
          </a:prstGeom>
          <a:noFill/>
          <a:ln>
            <a:noFill/>
          </a:ln>
        </p:spPr>
      </p:pic>
      <p:sp>
        <p:nvSpPr>
          <p:cNvPr id="395" name="Google Shape;395;p17"/>
          <p:cNvSpPr/>
          <p:nvPr/>
        </p:nvSpPr>
        <p:spPr>
          <a:xfrm>
            <a:off x="3921410" y="3033486"/>
            <a:ext cx="1202133" cy="1103085"/>
          </a:xfrm>
          <a:prstGeom prst="arc">
            <a:avLst>
              <a:gd name="adj1" fmla="val 16200000"/>
              <a:gd name="adj2" fmla="val 0"/>
            </a:avLst>
          </a:prstGeom>
          <a:noFill/>
          <a:ln w="2857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07YasashisaGothicBold"/>
              <a:ea typeface="標楷體" panose="03000509000000000000" pitchFamily="65" charset="-120"/>
              <a:sym typeface="Arial"/>
            </a:endParaRPr>
          </a:p>
        </p:txBody>
      </p:sp>
      <p:sp>
        <p:nvSpPr>
          <p:cNvPr id="396" name="Google Shape;396;p17"/>
          <p:cNvSpPr/>
          <p:nvPr/>
        </p:nvSpPr>
        <p:spPr>
          <a:xfrm>
            <a:off x="2604949" y="2443215"/>
            <a:ext cx="2456122" cy="646290"/>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err="1">
                <a:solidFill>
                  <a:schemeClr val="dk1"/>
                </a:solidFill>
                <a:latin typeface="07YasashisaGothicBold"/>
                <a:ea typeface="標楷體" panose="03000509000000000000" pitchFamily="65" charset="-120"/>
                <a:sym typeface="Arial"/>
              </a:rPr>
              <a:t>輸入</a:t>
            </a:r>
            <a:r>
              <a:rPr lang="en-US" sz="1800" dirty="0">
                <a:solidFill>
                  <a:schemeClr val="dk1"/>
                </a:solidFill>
                <a:latin typeface="07YasashisaGothicBold"/>
                <a:ea typeface="標楷體" panose="03000509000000000000" pitchFamily="65" charset="-120"/>
                <a:sym typeface="Arial"/>
              </a:rPr>
              <a:t>:</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800" dirty="0" err="1">
                <a:solidFill>
                  <a:schemeClr val="dk1"/>
                </a:solidFill>
                <a:latin typeface="07YasashisaGothicBold"/>
                <a:ea typeface="標楷體" panose="03000509000000000000" pitchFamily="65" charset="-120"/>
                <a:sym typeface="Arial"/>
              </a:rPr>
              <a:t>螢幕圖像</a:t>
            </a:r>
            <a:r>
              <a:rPr lang="en-US" sz="1800" dirty="0">
                <a:solidFill>
                  <a:schemeClr val="dk1"/>
                </a:solidFill>
                <a:latin typeface="07YasashisaGothicBold"/>
                <a:ea typeface="標楷體" panose="03000509000000000000" pitchFamily="65" charset="-120"/>
                <a:sym typeface="Arial"/>
              </a:rPr>
              <a:t> (</a:t>
            </a:r>
            <a:r>
              <a:rPr lang="en-US" sz="1800" dirty="0" err="1">
                <a:solidFill>
                  <a:schemeClr val="dk1"/>
                </a:solidFill>
                <a:latin typeface="07YasashisaGothicBold"/>
                <a:ea typeface="標楷體" panose="03000509000000000000" pitchFamily="65" charset="-120"/>
                <a:sym typeface="Arial"/>
              </a:rPr>
              <a:t>矩陣，整數</a:t>
            </a:r>
            <a:r>
              <a:rPr lang="en-US" sz="1800" dirty="0">
                <a:solidFill>
                  <a:schemeClr val="dk1"/>
                </a:solidFill>
                <a:latin typeface="07YasashisaGothicBold"/>
                <a:ea typeface="標楷體" panose="03000509000000000000" pitchFamily="65" charset="-120"/>
                <a:sym typeface="Arial"/>
              </a:rPr>
              <a:t>)</a:t>
            </a:r>
            <a:endParaRPr sz="1800" dirty="0">
              <a:solidFill>
                <a:schemeClr val="dk1"/>
              </a:solidFill>
              <a:latin typeface="07YasashisaGothicBold"/>
              <a:ea typeface="標楷體" panose="03000509000000000000" pitchFamily="65" charset="-120"/>
              <a:sym typeface="Arial"/>
            </a:endParaRPr>
          </a:p>
        </p:txBody>
      </p:sp>
      <p:sp>
        <p:nvSpPr>
          <p:cNvPr id="397" name="Google Shape;397;p17"/>
          <p:cNvSpPr/>
          <p:nvPr/>
        </p:nvSpPr>
        <p:spPr>
          <a:xfrm rot="-4917472">
            <a:off x="7297710" y="2717596"/>
            <a:ext cx="1237214" cy="1537750"/>
          </a:xfrm>
          <a:prstGeom prst="arc">
            <a:avLst>
              <a:gd name="adj1" fmla="val 16131876"/>
              <a:gd name="adj2" fmla="val 0"/>
            </a:avLst>
          </a:prstGeom>
          <a:noFill/>
          <a:ln w="2857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07YasashisaGothicBold"/>
              <a:ea typeface="標楷體" panose="03000509000000000000" pitchFamily="65" charset="-120"/>
              <a:sym typeface="Arial"/>
            </a:endParaRPr>
          </a:p>
        </p:txBody>
      </p:sp>
      <p:sp>
        <p:nvSpPr>
          <p:cNvPr id="398" name="Google Shape;398;p17"/>
          <p:cNvSpPr/>
          <p:nvPr/>
        </p:nvSpPr>
        <p:spPr>
          <a:xfrm>
            <a:off x="7662252" y="2041043"/>
            <a:ext cx="3701655" cy="923289"/>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err="1">
                <a:solidFill>
                  <a:schemeClr val="dk1"/>
                </a:solidFill>
                <a:latin typeface="07YasashisaGothicBold"/>
                <a:ea typeface="標楷體" panose="03000509000000000000" pitchFamily="65" charset="-120"/>
                <a:sym typeface="Arial"/>
              </a:rPr>
              <a:t>輸出</a:t>
            </a:r>
            <a:r>
              <a:rPr lang="en-US" sz="1800" dirty="0">
                <a:solidFill>
                  <a:schemeClr val="dk1"/>
                </a:solidFill>
                <a:latin typeface="07YasashisaGothicBold"/>
                <a:ea typeface="標楷體" panose="03000509000000000000" pitchFamily="65" charset="-120"/>
                <a:sym typeface="Arial"/>
              </a:rPr>
              <a:t>:</a:t>
            </a:r>
            <a:endParaRPr dirty="0">
              <a:latin typeface="07YasashisaGothicBold"/>
              <a:ea typeface="標楷體" panose="03000509000000000000" pitchFamily="65" charset="-120"/>
            </a:endParaRPr>
          </a:p>
          <a:p>
            <a:pPr marL="0" marR="0" lvl="0" indent="0" algn="ctr" rtl="0">
              <a:spcBef>
                <a:spcPts val="0"/>
              </a:spcBef>
              <a:spcAft>
                <a:spcPts val="0"/>
              </a:spcAft>
              <a:buNone/>
            </a:pPr>
            <a:r>
              <a:rPr lang="en-US" sz="1800" dirty="0" err="1">
                <a:solidFill>
                  <a:schemeClr val="dk1"/>
                </a:solidFill>
                <a:latin typeface="07YasashisaGothicBold"/>
                <a:ea typeface="標楷體" panose="03000509000000000000" pitchFamily="65" charset="-120"/>
                <a:sym typeface="Arial"/>
              </a:rPr>
              <a:t>特定範圍的螢幕圖像</a:t>
            </a:r>
            <a:r>
              <a:rPr lang="en-US" sz="1800" dirty="0">
                <a:solidFill>
                  <a:schemeClr val="dk1"/>
                </a:solidFill>
                <a:latin typeface="07YasashisaGothicBold"/>
                <a:ea typeface="標楷體" panose="03000509000000000000" pitchFamily="65" charset="-120"/>
                <a:sym typeface="Arial"/>
              </a:rPr>
              <a:t>(</a:t>
            </a:r>
            <a:r>
              <a:rPr lang="en-US" sz="1800" dirty="0" err="1">
                <a:solidFill>
                  <a:schemeClr val="dk1"/>
                </a:solidFill>
                <a:latin typeface="07YasashisaGothicBold"/>
                <a:ea typeface="標楷體" panose="03000509000000000000" pitchFamily="65" charset="-120"/>
                <a:sym typeface="Arial"/>
              </a:rPr>
              <a:t>整數，BGRA</a:t>
            </a:r>
            <a:r>
              <a:rPr lang="en-US" sz="1800" dirty="0">
                <a:solidFill>
                  <a:schemeClr val="dk1"/>
                </a:solidFill>
                <a:latin typeface="07YasashisaGothicBold"/>
                <a:ea typeface="標楷體" panose="03000509000000000000" pitchFamily="65" charset="-120"/>
                <a:sym typeface="Arial"/>
              </a:rPr>
              <a:t>)</a:t>
            </a:r>
            <a:endParaRPr dirty="0">
              <a:latin typeface="07YasashisaGothicBold"/>
              <a:ea typeface="標楷體" panose="03000509000000000000" pitchFamily="65" charset="-120"/>
            </a:endParaRPr>
          </a:p>
          <a:p>
            <a:pPr marL="0" marR="0" lvl="0" indent="0" algn="r" rtl="0">
              <a:spcBef>
                <a:spcPts val="0"/>
              </a:spcBef>
              <a:spcAft>
                <a:spcPts val="0"/>
              </a:spcAft>
              <a:buNone/>
            </a:pPr>
            <a:r>
              <a:rPr lang="en-US" sz="1800" dirty="0">
                <a:solidFill>
                  <a:schemeClr val="dk1"/>
                </a:solidFill>
                <a:latin typeface="07YasashisaGothicBold"/>
                <a:ea typeface="標楷體" panose="03000509000000000000" pitchFamily="65" charset="-120"/>
                <a:sym typeface="Arial"/>
              </a:rPr>
              <a:t>“</a:t>
            </a:r>
            <a:r>
              <a:rPr lang="en-US" sz="1800" dirty="0" err="1">
                <a:solidFill>
                  <a:schemeClr val="dk1"/>
                </a:solidFill>
                <a:latin typeface="07YasashisaGothicBold"/>
                <a:ea typeface="標楷體" panose="03000509000000000000" pitchFamily="65" charset="-120"/>
                <a:sym typeface="Arial"/>
              </a:rPr>
              <a:t>藍綠紅色&amp;透明度</a:t>
            </a:r>
            <a:r>
              <a:rPr lang="en-US" sz="1800" dirty="0">
                <a:solidFill>
                  <a:schemeClr val="dk1"/>
                </a:solidFill>
                <a:latin typeface="07YasashisaGothicBold"/>
                <a:ea typeface="標楷體" panose="03000509000000000000" pitchFamily="65" charset="-120"/>
                <a:sym typeface="Arial"/>
              </a:rPr>
              <a:t>"</a:t>
            </a:r>
            <a:endParaRPr sz="1800" dirty="0">
              <a:solidFill>
                <a:schemeClr val="dk1"/>
              </a:solidFill>
              <a:latin typeface="07YasashisaGothicBold"/>
              <a:ea typeface="標楷體" panose="03000509000000000000" pitchFamily="65" charset="-120"/>
              <a:sym typeface="Arial"/>
            </a:endParaRPr>
          </a:p>
        </p:txBody>
      </p:sp>
      <p:sp>
        <p:nvSpPr>
          <p:cNvPr id="399" name="Google Shape;399;p17"/>
          <p:cNvSpPr/>
          <p:nvPr/>
        </p:nvSpPr>
        <p:spPr>
          <a:xfrm rot="-4517582">
            <a:off x="4478887" y="4633614"/>
            <a:ext cx="2209459" cy="1719506"/>
          </a:xfrm>
          <a:prstGeom prst="arc">
            <a:avLst>
              <a:gd name="adj1" fmla="val 16200000"/>
              <a:gd name="adj2" fmla="val 2"/>
            </a:avLst>
          </a:pr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07YasashisaGothicBold"/>
              <a:ea typeface="標楷體" panose="03000509000000000000" pitchFamily="65" charset="-120"/>
              <a:sym typeface="Arial"/>
            </a:endParaRPr>
          </a:p>
        </p:txBody>
      </p:sp>
      <p:sp>
        <p:nvSpPr>
          <p:cNvPr id="400" name="Google Shape;400;p17"/>
          <p:cNvSpPr/>
          <p:nvPr/>
        </p:nvSpPr>
        <p:spPr>
          <a:xfrm>
            <a:off x="2926147" y="5213129"/>
            <a:ext cx="6574237" cy="646331"/>
          </a:xfrm>
          <a:prstGeom prst="rect">
            <a:avLst/>
          </a:prstGeom>
          <a:solidFill>
            <a:schemeClr val="lt1"/>
          </a:solidFill>
          <a:ln w="12700" cap="flat" cmpd="sng">
            <a:solidFill>
              <a:schemeClr val="accent2"/>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err="1">
                <a:solidFill>
                  <a:schemeClr val="dk1"/>
                </a:solidFill>
                <a:latin typeface="07YasashisaGothicBold"/>
                <a:ea typeface="標楷體" panose="03000509000000000000" pitchFamily="65" charset="-120"/>
                <a:sym typeface="Arial"/>
              </a:rPr>
              <a:t>參數</a:t>
            </a:r>
            <a:r>
              <a:rPr lang="en-US" sz="1800" dirty="0">
                <a:solidFill>
                  <a:schemeClr val="dk1"/>
                </a:solidFill>
                <a:latin typeface="07YasashisaGothicBold"/>
                <a:ea typeface="標楷體" panose="03000509000000000000" pitchFamily="65" charset="-120"/>
                <a:sym typeface="Arial"/>
              </a:rPr>
              <a:t>: </a:t>
            </a:r>
            <a:endParaRPr dirty="0">
              <a:latin typeface="07YasashisaGothicBold"/>
              <a:ea typeface="標楷體" panose="03000509000000000000" pitchFamily="65" charset="-120"/>
            </a:endParaRPr>
          </a:p>
          <a:p>
            <a:pPr marL="0" marR="0" lvl="0" indent="0" algn="ctr" rtl="0">
              <a:spcBef>
                <a:spcPts val="0"/>
              </a:spcBef>
              <a:spcAft>
                <a:spcPts val="0"/>
              </a:spcAft>
              <a:buNone/>
            </a:pPr>
            <a:r>
              <a:rPr lang="en-US" sz="1800" dirty="0">
                <a:solidFill>
                  <a:schemeClr val="dk1"/>
                </a:solidFill>
                <a:latin typeface="07YasashisaGothicBold"/>
                <a:ea typeface="標楷體" panose="03000509000000000000" pitchFamily="65" charset="-120"/>
                <a:sym typeface="Arial"/>
              </a:rPr>
              <a:t>(</a:t>
            </a:r>
            <a:r>
              <a:rPr lang="en-US" sz="1800" dirty="0" err="1">
                <a:solidFill>
                  <a:schemeClr val="dk1"/>
                </a:solidFill>
                <a:latin typeface="07YasashisaGothicBold"/>
                <a:ea typeface="標楷體" panose="03000509000000000000" pitchFamily="65" charset="-120"/>
                <a:sym typeface="Arial"/>
              </a:rPr>
              <a:t>整數</a:t>
            </a:r>
            <a:r>
              <a:rPr lang="en-US" sz="1800" dirty="0">
                <a:solidFill>
                  <a:schemeClr val="dk1"/>
                </a:solidFill>
                <a:latin typeface="07YasashisaGothicBold"/>
                <a:ea typeface="標楷體" panose="03000509000000000000" pitchFamily="65" charset="-120"/>
                <a:sym typeface="Arial"/>
              </a:rPr>
              <a:t>，[</a:t>
            </a:r>
            <a:r>
              <a:rPr lang="en-US" sz="1800" dirty="0" err="1">
                <a:solidFill>
                  <a:schemeClr val="dk1"/>
                </a:solidFill>
                <a:latin typeface="07YasashisaGothicBold"/>
                <a:ea typeface="標楷體" panose="03000509000000000000" pitchFamily="65" charset="-120"/>
                <a:sym typeface="Arial"/>
              </a:rPr>
              <a:t>X軸初始座標,Y軸初始座標,X軸結束座標,Y軸結束座標</a:t>
            </a:r>
            <a:r>
              <a:rPr lang="en-US" sz="1800" dirty="0">
                <a:solidFill>
                  <a:schemeClr val="dk1"/>
                </a:solidFill>
                <a:latin typeface="07YasashisaGothicBold"/>
                <a:ea typeface="標楷體" panose="03000509000000000000" pitchFamily="65" charset="-120"/>
                <a:sym typeface="Arial"/>
              </a:rPr>
              <a:t>])</a:t>
            </a:r>
            <a:endParaRPr sz="1800" dirty="0">
              <a:solidFill>
                <a:schemeClr val="dk1"/>
              </a:solidFill>
              <a:latin typeface="07YasashisaGothicBold"/>
              <a:ea typeface="標楷體" panose="03000509000000000000" pitchFamily="65" charset="-120"/>
              <a:sym typeface="Arial"/>
            </a:endParaRPr>
          </a:p>
        </p:txBody>
      </p:sp>
      <p:sp>
        <p:nvSpPr>
          <p:cNvPr id="401" name="Google Shape;401;p17"/>
          <p:cNvSpPr/>
          <p:nvPr/>
        </p:nvSpPr>
        <p:spPr>
          <a:xfrm rot="-4917472">
            <a:off x="7606399" y="3654424"/>
            <a:ext cx="1237214" cy="1537750"/>
          </a:xfrm>
          <a:prstGeom prst="arc">
            <a:avLst>
              <a:gd name="adj1" fmla="val 16131876"/>
              <a:gd name="adj2" fmla="val 0"/>
            </a:avLst>
          </a:prstGeom>
          <a:noFill/>
          <a:ln w="2857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07YasashisaGothicBold"/>
              <a:ea typeface="標楷體" panose="03000509000000000000" pitchFamily="65" charset="-120"/>
              <a:sym typeface="Arial"/>
            </a:endParaRPr>
          </a:p>
        </p:txBody>
      </p:sp>
      <p:sp>
        <p:nvSpPr>
          <p:cNvPr id="402" name="Google Shape;402;p17"/>
          <p:cNvSpPr/>
          <p:nvPr/>
        </p:nvSpPr>
        <p:spPr>
          <a:xfrm>
            <a:off x="8023288" y="3378649"/>
            <a:ext cx="3719288" cy="646290"/>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err="1">
                <a:solidFill>
                  <a:schemeClr val="dk1"/>
                </a:solidFill>
                <a:latin typeface="07YasashisaGothicBold"/>
                <a:ea typeface="標楷體" panose="03000509000000000000" pitchFamily="65" charset="-120"/>
                <a:sym typeface="Arial"/>
              </a:rPr>
              <a:t>輸出</a:t>
            </a:r>
            <a:r>
              <a:rPr lang="en-US" sz="1800" dirty="0">
                <a:solidFill>
                  <a:schemeClr val="dk1"/>
                </a:solidFill>
                <a:latin typeface="07YasashisaGothicBold"/>
                <a:ea typeface="標楷體" panose="03000509000000000000" pitchFamily="65" charset="-120"/>
                <a:sym typeface="Arial"/>
              </a:rPr>
              <a:t>:</a:t>
            </a:r>
            <a:endParaRPr dirty="0">
              <a:latin typeface="07YasashisaGothicBold"/>
              <a:ea typeface="標楷體" panose="03000509000000000000" pitchFamily="65" charset="-120"/>
            </a:endParaRPr>
          </a:p>
          <a:p>
            <a:pPr marL="0" marR="0" lvl="0" indent="0" algn="ctr" rtl="0">
              <a:spcBef>
                <a:spcPts val="0"/>
              </a:spcBef>
              <a:spcAft>
                <a:spcPts val="0"/>
              </a:spcAft>
              <a:buNone/>
            </a:pPr>
            <a:r>
              <a:rPr lang="en-US" sz="1800" dirty="0" err="1">
                <a:solidFill>
                  <a:schemeClr val="dk1"/>
                </a:solidFill>
                <a:latin typeface="07YasashisaGothicBold"/>
                <a:ea typeface="標楷體" panose="03000509000000000000" pitchFamily="65" charset="-120"/>
                <a:sym typeface="Arial"/>
              </a:rPr>
              <a:t>特定範圍的螢幕圖像</a:t>
            </a:r>
            <a:r>
              <a:rPr lang="en-US" sz="1800" dirty="0">
                <a:solidFill>
                  <a:schemeClr val="dk1"/>
                </a:solidFill>
                <a:latin typeface="07YasashisaGothicBold"/>
                <a:ea typeface="標楷體" panose="03000509000000000000" pitchFamily="65" charset="-120"/>
                <a:sym typeface="Arial"/>
              </a:rPr>
              <a:t>(</a:t>
            </a:r>
            <a:r>
              <a:rPr lang="en-US" sz="1800" dirty="0" err="1">
                <a:solidFill>
                  <a:schemeClr val="dk1"/>
                </a:solidFill>
                <a:latin typeface="07YasashisaGothicBold"/>
                <a:ea typeface="標楷體" panose="03000509000000000000" pitchFamily="65" charset="-120"/>
                <a:sym typeface="Arial"/>
              </a:rPr>
              <a:t>整數，BGRA</a:t>
            </a:r>
            <a:r>
              <a:rPr lang="en-US" sz="1800" dirty="0">
                <a:solidFill>
                  <a:schemeClr val="dk1"/>
                </a:solidFill>
                <a:latin typeface="07YasashisaGothicBold"/>
                <a:ea typeface="標楷體" panose="03000509000000000000" pitchFamily="65" charset="-120"/>
                <a:sym typeface="Arial"/>
              </a:rPr>
              <a:t>)</a:t>
            </a:r>
            <a:endParaRPr dirty="0">
              <a:latin typeface="07YasashisaGothicBold"/>
              <a:ea typeface="標楷體" panose="03000509000000000000" pitchFamily="65" charset="-120"/>
            </a:endParaRPr>
          </a:p>
        </p:txBody>
      </p:sp>
      <p:sp>
        <p:nvSpPr>
          <p:cNvPr id="12" name="Google Shape;387;p16">
            <a:extLst>
              <a:ext uri="{FF2B5EF4-FFF2-40B4-BE49-F238E27FC236}">
                <a16:creationId xmlns:a16="http://schemas.microsoft.com/office/drawing/2014/main" id="{39263CB6-AE51-4136-BE9F-C2025E057BD0}"/>
              </a:ext>
            </a:extLst>
          </p:cNvPr>
          <p:cNvSpPr/>
          <p:nvPr/>
        </p:nvSpPr>
        <p:spPr>
          <a:xfrm>
            <a:off x="4910786" y="-18473"/>
            <a:ext cx="2060180" cy="477013"/>
          </a:xfrm>
          <a:prstGeom prst="rect">
            <a:avLst/>
          </a:prstGeom>
          <a:noFill/>
          <a:ln>
            <a:noFill/>
          </a:ln>
        </p:spPr>
        <p:txBody>
          <a:bodyPr spcFirstLastPara="1" wrap="square" lIns="91425" tIns="45700" rIns="91425" bIns="45700" anchor="t" anchorCtr="0">
            <a:spAutoFit/>
          </a:bodyPr>
          <a:lstStyle/>
          <a:p>
            <a:pPr marL="0" marR="0" lvl="0" indent="0" algn="dist" rtl="0">
              <a:spcBef>
                <a:spcPts val="0"/>
              </a:spcBef>
              <a:spcAft>
                <a:spcPts val="0"/>
              </a:spcAft>
              <a:buNone/>
            </a:pPr>
            <a:r>
              <a:rPr lang="en-US" sz="2500" dirty="0">
                <a:latin typeface="07YasashisaGothicBold"/>
                <a:ea typeface="標楷體" panose="03000509000000000000" pitchFamily="65" charset="-120"/>
              </a:rPr>
              <a:t>API </a:t>
            </a:r>
            <a:r>
              <a:rPr lang="zh-TW" altLang="en-US" sz="2500" dirty="0">
                <a:latin typeface="07YasashisaGothicBold"/>
                <a:ea typeface="標楷體" panose="03000509000000000000" pitchFamily="65" charset="-120"/>
              </a:rPr>
              <a:t>介紹</a:t>
            </a:r>
            <a:endParaRPr sz="2500" dirty="0">
              <a:latin typeface="07YasashisaGothicBold"/>
              <a:ea typeface="標楷體" panose="03000509000000000000" pitchFamily="65" charset="-120"/>
            </a:endParaRPr>
          </a:p>
        </p:txBody>
      </p:sp>
    </p:spTree>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p18"/>
          <p:cNvPicPr preferRelativeResize="0"/>
          <p:nvPr/>
        </p:nvPicPr>
        <p:blipFill rotWithShape="1">
          <a:blip r:embed="rId3">
            <a:alphaModFix/>
          </a:blip>
          <a:srcRect l="27629" t="5512" r="30614" b="60605"/>
          <a:stretch/>
        </p:blipFill>
        <p:spPr>
          <a:xfrm>
            <a:off x="900812" y="369282"/>
            <a:ext cx="10390375" cy="5368675"/>
          </a:xfrm>
          <a:prstGeom prst="rect">
            <a:avLst/>
          </a:prstGeom>
          <a:noFill/>
          <a:ln>
            <a:noFill/>
          </a:ln>
        </p:spPr>
      </p:pic>
      <p:sp>
        <p:nvSpPr>
          <p:cNvPr id="409" name="Google Shape;409;p18"/>
          <p:cNvSpPr/>
          <p:nvPr/>
        </p:nvSpPr>
        <p:spPr>
          <a:xfrm>
            <a:off x="1713906" y="2894072"/>
            <a:ext cx="1202133" cy="1103085"/>
          </a:xfrm>
          <a:prstGeom prst="arc">
            <a:avLst>
              <a:gd name="adj1" fmla="val 16200000"/>
              <a:gd name="adj2" fmla="val 0"/>
            </a:avLst>
          </a:prstGeom>
          <a:noFill/>
          <a:ln w="2857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07YasashisaGothicBold"/>
              <a:ea typeface="標楷體" panose="03000509000000000000" pitchFamily="65" charset="-120"/>
              <a:sym typeface="Arial"/>
            </a:endParaRPr>
          </a:p>
        </p:txBody>
      </p:sp>
      <p:sp>
        <p:nvSpPr>
          <p:cNvPr id="410" name="Google Shape;410;p18"/>
          <p:cNvSpPr/>
          <p:nvPr/>
        </p:nvSpPr>
        <p:spPr>
          <a:xfrm>
            <a:off x="397444" y="2303801"/>
            <a:ext cx="3007043" cy="646290"/>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err="1">
                <a:solidFill>
                  <a:schemeClr val="dk1"/>
                </a:solidFill>
                <a:latin typeface="07YasashisaGothicBold"/>
                <a:ea typeface="標楷體" panose="03000509000000000000" pitchFamily="65" charset="-120"/>
                <a:sym typeface="Arial"/>
              </a:rPr>
              <a:t>輸入</a:t>
            </a:r>
            <a:r>
              <a:rPr lang="en-US" sz="1800" dirty="0">
                <a:solidFill>
                  <a:schemeClr val="dk1"/>
                </a:solidFill>
                <a:latin typeface="07YasashisaGothicBold"/>
                <a:ea typeface="標楷體" panose="03000509000000000000" pitchFamily="65" charset="-120"/>
                <a:sym typeface="Arial"/>
              </a:rPr>
              <a:t>:</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800" dirty="0" err="1">
                <a:solidFill>
                  <a:schemeClr val="dk1"/>
                </a:solidFill>
                <a:latin typeface="07YasashisaGothicBold"/>
                <a:ea typeface="標楷體" panose="03000509000000000000" pitchFamily="65" charset="-120"/>
                <a:sym typeface="Arial"/>
              </a:rPr>
              <a:t>圖像</a:t>
            </a:r>
            <a:r>
              <a:rPr lang="en-US" sz="1800" dirty="0">
                <a:solidFill>
                  <a:schemeClr val="dk1"/>
                </a:solidFill>
                <a:latin typeface="07YasashisaGothicBold"/>
                <a:ea typeface="標楷體" panose="03000509000000000000" pitchFamily="65" charset="-120"/>
                <a:sym typeface="Arial"/>
              </a:rPr>
              <a:t>(灰度圖,二維陣列,uint8)</a:t>
            </a:r>
            <a:endParaRPr sz="1800" dirty="0">
              <a:solidFill>
                <a:schemeClr val="dk1"/>
              </a:solidFill>
              <a:latin typeface="07YasashisaGothicBold"/>
              <a:ea typeface="標楷體" panose="03000509000000000000" pitchFamily="65" charset="-120"/>
              <a:sym typeface="Arial"/>
            </a:endParaRPr>
          </a:p>
        </p:txBody>
      </p:sp>
      <p:sp>
        <p:nvSpPr>
          <p:cNvPr id="411" name="Google Shape;411;p18"/>
          <p:cNvSpPr/>
          <p:nvPr/>
        </p:nvSpPr>
        <p:spPr>
          <a:xfrm rot="-4917472">
            <a:off x="5832983" y="2394430"/>
            <a:ext cx="1237214" cy="1537750"/>
          </a:xfrm>
          <a:prstGeom prst="arc">
            <a:avLst>
              <a:gd name="adj1" fmla="val 16131876"/>
              <a:gd name="adj2" fmla="val 0"/>
            </a:avLst>
          </a:prstGeom>
          <a:noFill/>
          <a:ln w="2857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07YasashisaGothicBold"/>
              <a:ea typeface="標楷體" panose="03000509000000000000" pitchFamily="65" charset="-120"/>
              <a:sym typeface="Arial"/>
            </a:endParaRPr>
          </a:p>
        </p:txBody>
      </p:sp>
      <p:sp>
        <p:nvSpPr>
          <p:cNvPr id="412" name="Google Shape;412;p18"/>
          <p:cNvSpPr/>
          <p:nvPr/>
        </p:nvSpPr>
        <p:spPr>
          <a:xfrm>
            <a:off x="6081147" y="2084124"/>
            <a:ext cx="2634054" cy="646331"/>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07YasashisaGothicBold"/>
                <a:ea typeface="標楷體" panose="03000509000000000000" pitchFamily="65" charset="-120"/>
                <a:sym typeface="Arial"/>
              </a:rPr>
              <a:t>輸出1：</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800" dirty="0" err="1">
                <a:solidFill>
                  <a:schemeClr val="dk1"/>
                </a:solidFill>
                <a:latin typeface="07YasashisaGothicBold"/>
                <a:ea typeface="標楷體" panose="03000509000000000000" pitchFamily="65" charset="-120"/>
                <a:sym typeface="Arial"/>
              </a:rPr>
              <a:t>整數</a:t>
            </a:r>
            <a:r>
              <a:rPr lang="en-US" sz="1800" dirty="0">
                <a:solidFill>
                  <a:schemeClr val="dk1"/>
                </a:solidFill>
                <a:latin typeface="07YasashisaGothicBold"/>
                <a:ea typeface="標楷體" panose="03000509000000000000" pitchFamily="65" charset="-120"/>
                <a:sym typeface="Arial"/>
              </a:rPr>
              <a:t>(</a:t>
            </a:r>
            <a:r>
              <a:rPr lang="en-US" sz="1800" dirty="0" err="1">
                <a:solidFill>
                  <a:schemeClr val="dk1"/>
                </a:solidFill>
                <a:latin typeface="07YasashisaGothicBold"/>
                <a:ea typeface="標楷體" panose="03000509000000000000" pitchFamily="65" charset="-120"/>
                <a:sym typeface="Arial"/>
              </a:rPr>
              <a:t>檢測到的生命數值</a:t>
            </a:r>
            <a:r>
              <a:rPr lang="en-US" sz="1800" dirty="0">
                <a:solidFill>
                  <a:schemeClr val="dk1"/>
                </a:solidFill>
                <a:latin typeface="07YasashisaGothicBold"/>
                <a:ea typeface="標楷體" panose="03000509000000000000" pitchFamily="65" charset="-120"/>
                <a:sym typeface="Arial"/>
              </a:rPr>
              <a:t>)</a:t>
            </a:r>
            <a:endParaRPr sz="1800" dirty="0">
              <a:solidFill>
                <a:schemeClr val="dk1"/>
              </a:solidFill>
              <a:latin typeface="07YasashisaGothicBold"/>
              <a:ea typeface="標楷體" panose="03000509000000000000" pitchFamily="65" charset="-120"/>
              <a:sym typeface="Arial"/>
            </a:endParaRPr>
          </a:p>
        </p:txBody>
      </p:sp>
      <p:sp>
        <p:nvSpPr>
          <p:cNvPr id="413" name="Google Shape;413;p18"/>
          <p:cNvSpPr/>
          <p:nvPr/>
        </p:nvSpPr>
        <p:spPr>
          <a:xfrm>
            <a:off x="1380726" y="5988339"/>
            <a:ext cx="1899802" cy="646290"/>
          </a:xfrm>
          <a:prstGeom prst="rect">
            <a:avLst/>
          </a:prstGeom>
          <a:solidFill>
            <a:schemeClr val="lt1"/>
          </a:solidFill>
          <a:ln w="12700" cap="flat" cmpd="sng">
            <a:solidFill>
              <a:schemeClr val="accent2"/>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07YasashisaGothicBold"/>
                <a:ea typeface="標楷體" panose="03000509000000000000" pitchFamily="65" charset="-120"/>
                <a:sym typeface="Arial"/>
              </a:rPr>
              <a:t>輸出3：</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800" dirty="0" err="1">
                <a:solidFill>
                  <a:schemeClr val="dk1"/>
                </a:solidFill>
                <a:latin typeface="07YasashisaGothicBold"/>
                <a:ea typeface="標楷體" panose="03000509000000000000" pitchFamily="65" charset="-120"/>
                <a:sym typeface="Arial"/>
              </a:rPr>
              <a:t>整數</a:t>
            </a:r>
            <a:r>
              <a:rPr lang="en-US" sz="1800" dirty="0">
                <a:solidFill>
                  <a:schemeClr val="dk1"/>
                </a:solidFill>
                <a:latin typeface="07YasashisaGothicBold"/>
                <a:ea typeface="標楷體" panose="03000509000000000000" pitchFamily="65" charset="-120"/>
                <a:sym typeface="Arial"/>
              </a:rPr>
              <a:t>(</a:t>
            </a:r>
            <a:r>
              <a:rPr lang="en-US" sz="1800" dirty="0" err="1">
                <a:solidFill>
                  <a:schemeClr val="dk1"/>
                </a:solidFill>
                <a:latin typeface="07YasashisaGothicBold"/>
                <a:ea typeface="標楷體" panose="03000509000000000000" pitchFamily="65" charset="-120"/>
                <a:sym typeface="Arial"/>
              </a:rPr>
              <a:t>Reward值</a:t>
            </a:r>
            <a:r>
              <a:rPr lang="en-US" sz="1800" dirty="0">
                <a:solidFill>
                  <a:schemeClr val="dk1"/>
                </a:solidFill>
                <a:latin typeface="07YasashisaGothicBold"/>
                <a:ea typeface="標楷體" panose="03000509000000000000" pitchFamily="65" charset="-120"/>
                <a:sym typeface="Arial"/>
              </a:rPr>
              <a:t>)</a:t>
            </a:r>
            <a:endParaRPr sz="1800" dirty="0">
              <a:solidFill>
                <a:schemeClr val="dk1"/>
              </a:solidFill>
              <a:latin typeface="07YasashisaGothicBold"/>
              <a:ea typeface="標楷體" panose="03000509000000000000" pitchFamily="65" charset="-120"/>
              <a:sym typeface="Arial"/>
            </a:endParaRPr>
          </a:p>
        </p:txBody>
      </p:sp>
      <p:sp>
        <p:nvSpPr>
          <p:cNvPr id="414" name="Google Shape;414;p18"/>
          <p:cNvSpPr/>
          <p:nvPr/>
        </p:nvSpPr>
        <p:spPr>
          <a:xfrm rot="-4517582">
            <a:off x="2933466" y="5408824"/>
            <a:ext cx="2209459" cy="1719506"/>
          </a:xfrm>
          <a:prstGeom prst="arc">
            <a:avLst>
              <a:gd name="adj1" fmla="val 16200000"/>
              <a:gd name="adj2" fmla="val 2"/>
            </a:avLst>
          </a:prstGeom>
          <a:noFill/>
          <a:ln w="28575"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0000"/>
              </a:solidFill>
              <a:latin typeface="07YasashisaGothicBold"/>
              <a:ea typeface="標楷體" panose="03000509000000000000" pitchFamily="65" charset="-120"/>
              <a:sym typeface="Arial"/>
            </a:endParaRPr>
          </a:p>
        </p:txBody>
      </p:sp>
      <p:sp>
        <p:nvSpPr>
          <p:cNvPr id="415" name="Google Shape;415;p18"/>
          <p:cNvSpPr/>
          <p:nvPr/>
        </p:nvSpPr>
        <p:spPr>
          <a:xfrm>
            <a:off x="1713906" y="4017009"/>
            <a:ext cx="1202133" cy="1103085"/>
          </a:xfrm>
          <a:prstGeom prst="arc">
            <a:avLst>
              <a:gd name="adj1" fmla="val 16200000"/>
              <a:gd name="adj2" fmla="val 0"/>
            </a:avLst>
          </a:prstGeom>
          <a:noFill/>
          <a:ln w="2857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07YasashisaGothicBold"/>
              <a:ea typeface="標楷體" panose="03000509000000000000" pitchFamily="65" charset="-120"/>
              <a:sym typeface="Arial"/>
            </a:endParaRPr>
          </a:p>
        </p:txBody>
      </p:sp>
      <p:sp>
        <p:nvSpPr>
          <p:cNvPr id="416" name="Google Shape;416;p18"/>
          <p:cNvSpPr/>
          <p:nvPr/>
        </p:nvSpPr>
        <p:spPr>
          <a:xfrm>
            <a:off x="397445" y="3426738"/>
            <a:ext cx="3007042" cy="646290"/>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err="1">
                <a:solidFill>
                  <a:schemeClr val="dk1"/>
                </a:solidFill>
                <a:latin typeface="07YasashisaGothicBold"/>
                <a:ea typeface="標楷體" panose="03000509000000000000" pitchFamily="65" charset="-120"/>
                <a:sym typeface="Arial"/>
              </a:rPr>
              <a:t>輸入</a:t>
            </a:r>
            <a:r>
              <a:rPr lang="en-US" sz="1800" dirty="0">
                <a:solidFill>
                  <a:schemeClr val="dk1"/>
                </a:solidFill>
                <a:latin typeface="07YasashisaGothicBold"/>
                <a:ea typeface="標楷體" panose="03000509000000000000" pitchFamily="65" charset="-120"/>
                <a:sym typeface="Arial"/>
              </a:rPr>
              <a:t>:</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800" dirty="0" err="1">
                <a:solidFill>
                  <a:schemeClr val="dk1"/>
                </a:solidFill>
                <a:latin typeface="07YasashisaGothicBold"/>
                <a:ea typeface="標楷體" panose="03000509000000000000" pitchFamily="65" charset="-120"/>
                <a:sym typeface="Arial"/>
              </a:rPr>
              <a:t>圖像</a:t>
            </a:r>
            <a:r>
              <a:rPr lang="en-US" sz="1800" dirty="0">
                <a:solidFill>
                  <a:schemeClr val="dk1"/>
                </a:solidFill>
                <a:latin typeface="07YasashisaGothicBold"/>
                <a:ea typeface="標楷體" panose="03000509000000000000" pitchFamily="65" charset="-120"/>
                <a:sym typeface="Arial"/>
              </a:rPr>
              <a:t>(灰度圖,二維陣列,uint8)</a:t>
            </a:r>
            <a:endParaRPr sz="1800" dirty="0">
              <a:solidFill>
                <a:schemeClr val="dk1"/>
              </a:solidFill>
              <a:latin typeface="07YasashisaGothicBold"/>
              <a:ea typeface="標楷體" panose="03000509000000000000" pitchFamily="65" charset="-120"/>
              <a:sym typeface="Arial"/>
            </a:endParaRPr>
          </a:p>
        </p:txBody>
      </p:sp>
      <p:sp>
        <p:nvSpPr>
          <p:cNvPr id="417" name="Google Shape;417;p18"/>
          <p:cNvSpPr/>
          <p:nvPr/>
        </p:nvSpPr>
        <p:spPr>
          <a:xfrm rot="-4917472">
            <a:off x="5734257" y="3984297"/>
            <a:ext cx="1237214" cy="1537750"/>
          </a:xfrm>
          <a:prstGeom prst="arc">
            <a:avLst>
              <a:gd name="adj1" fmla="val 16131876"/>
              <a:gd name="adj2" fmla="val 0"/>
            </a:avLst>
          </a:prstGeom>
          <a:noFill/>
          <a:ln w="2857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07YasashisaGothicBold"/>
              <a:ea typeface="標楷體" panose="03000509000000000000" pitchFamily="65" charset="-120"/>
              <a:sym typeface="Arial"/>
            </a:endParaRPr>
          </a:p>
        </p:txBody>
      </p:sp>
      <p:sp>
        <p:nvSpPr>
          <p:cNvPr id="418" name="Google Shape;418;p18"/>
          <p:cNvSpPr/>
          <p:nvPr/>
        </p:nvSpPr>
        <p:spPr>
          <a:xfrm>
            <a:off x="5968221" y="3673991"/>
            <a:ext cx="6534768" cy="2031285"/>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07YasashisaGothicBold"/>
                <a:ea typeface="標楷體" panose="03000509000000000000" pitchFamily="65" charset="-120"/>
                <a:sym typeface="Arial"/>
              </a:rPr>
              <a:t>輸出2：</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800" dirty="0" err="1">
                <a:solidFill>
                  <a:schemeClr val="dk1"/>
                </a:solidFill>
                <a:latin typeface="07YasashisaGothicBold"/>
                <a:ea typeface="標楷體" panose="03000509000000000000" pitchFamily="65" charset="-120"/>
                <a:sym typeface="Arial"/>
              </a:rPr>
              <a:t>boss_blood</a:t>
            </a:r>
            <a:r>
              <a:rPr lang="en-US" sz="1800" dirty="0">
                <a:solidFill>
                  <a:schemeClr val="dk1"/>
                </a:solidFill>
                <a:latin typeface="07YasashisaGothicBold"/>
                <a:ea typeface="標楷體" panose="03000509000000000000" pitchFamily="65" charset="-120"/>
                <a:sym typeface="Arial"/>
              </a:rPr>
              <a:t>(</a:t>
            </a:r>
            <a:r>
              <a:rPr lang="en-US" sz="1800" dirty="0" err="1">
                <a:solidFill>
                  <a:schemeClr val="dk1"/>
                </a:solidFill>
                <a:latin typeface="07YasashisaGothicBold"/>
                <a:ea typeface="標楷體" panose="03000509000000000000" pitchFamily="65" charset="-120"/>
                <a:sym typeface="Arial"/>
              </a:rPr>
              <a:t>整數,敵人當前生命</a:t>
            </a:r>
            <a:r>
              <a:rPr lang="en-US" sz="1800" dirty="0">
                <a:solidFill>
                  <a:schemeClr val="dk1"/>
                </a:solidFill>
                <a:latin typeface="07YasashisaGothicBold"/>
                <a:ea typeface="標楷體" panose="03000509000000000000" pitchFamily="65" charset="-120"/>
                <a:sym typeface="Arial"/>
              </a:rPr>
              <a:t>)</a:t>
            </a:r>
            <a:endParaRPr sz="18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800" dirty="0" err="1">
                <a:solidFill>
                  <a:schemeClr val="dk1"/>
                </a:solidFill>
                <a:latin typeface="07YasashisaGothicBold"/>
                <a:ea typeface="標楷體" panose="03000509000000000000" pitchFamily="65" charset="-120"/>
                <a:sym typeface="Arial"/>
              </a:rPr>
              <a:t>next_boss_blood</a:t>
            </a:r>
            <a:r>
              <a:rPr lang="en-US" sz="1800" dirty="0">
                <a:solidFill>
                  <a:schemeClr val="dk1"/>
                </a:solidFill>
                <a:latin typeface="07YasashisaGothicBold"/>
                <a:ea typeface="標楷體" panose="03000509000000000000" pitchFamily="65" charset="-120"/>
                <a:sym typeface="Arial"/>
              </a:rPr>
              <a:t>(</a:t>
            </a:r>
            <a:r>
              <a:rPr lang="en-US" sz="1800" dirty="0" err="1">
                <a:solidFill>
                  <a:schemeClr val="dk1"/>
                </a:solidFill>
                <a:latin typeface="07YasashisaGothicBold"/>
                <a:ea typeface="標楷體" panose="03000509000000000000" pitchFamily="65" charset="-120"/>
                <a:sym typeface="Arial"/>
              </a:rPr>
              <a:t>整數,敵人在我方做下個動作後的的生命</a:t>
            </a:r>
            <a:r>
              <a:rPr lang="en-US" sz="1800" dirty="0">
                <a:solidFill>
                  <a:schemeClr val="dk1"/>
                </a:solidFill>
                <a:latin typeface="07YasashisaGothicBold"/>
                <a:ea typeface="標楷體" panose="03000509000000000000" pitchFamily="65" charset="-120"/>
                <a:sym typeface="Arial"/>
              </a:rPr>
              <a:t>)</a:t>
            </a:r>
            <a:endParaRPr sz="18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800" dirty="0" err="1">
                <a:solidFill>
                  <a:schemeClr val="dk1"/>
                </a:solidFill>
                <a:latin typeface="07YasashisaGothicBold"/>
                <a:ea typeface="標楷體" panose="03000509000000000000" pitchFamily="65" charset="-120"/>
                <a:sym typeface="Arial"/>
              </a:rPr>
              <a:t>self_blood</a:t>
            </a:r>
            <a:r>
              <a:rPr lang="en-US" sz="1800" dirty="0">
                <a:solidFill>
                  <a:schemeClr val="dk1"/>
                </a:solidFill>
                <a:latin typeface="07YasashisaGothicBold"/>
                <a:ea typeface="標楷體" panose="03000509000000000000" pitchFamily="65" charset="-120"/>
                <a:sym typeface="Arial"/>
              </a:rPr>
              <a:t>(</a:t>
            </a:r>
            <a:r>
              <a:rPr lang="en-US" sz="1800" dirty="0" err="1">
                <a:solidFill>
                  <a:schemeClr val="dk1"/>
                </a:solidFill>
                <a:latin typeface="07YasashisaGothicBold"/>
                <a:ea typeface="標楷體" panose="03000509000000000000" pitchFamily="65" charset="-120"/>
                <a:sym typeface="Arial"/>
              </a:rPr>
              <a:t>整數,我方當前生命</a:t>
            </a:r>
            <a:r>
              <a:rPr lang="en-US" sz="1800" dirty="0">
                <a:solidFill>
                  <a:schemeClr val="dk1"/>
                </a:solidFill>
                <a:latin typeface="07YasashisaGothicBold"/>
                <a:ea typeface="標楷體" panose="03000509000000000000" pitchFamily="65" charset="-120"/>
                <a:sym typeface="Arial"/>
              </a:rPr>
              <a:t>)</a:t>
            </a:r>
            <a:endParaRPr sz="18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800" dirty="0" err="1">
                <a:solidFill>
                  <a:schemeClr val="dk1"/>
                </a:solidFill>
                <a:latin typeface="07YasashisaGothicBold"/>
                <a:ea typeface="標楷體" panose="03000509000000000000" pitchFamily="65" charset="-120"/>
                <a:sym typeface="Arial"/>
              </a:rPr>
              <a:t>next_self_blood</a:t>
            </a:r>
            <a:r>
              <a:rPr lang="en-US" sz="1800" dirty="0">
                <a:solidFill>
                  <a:schemeClr val="dk1"/>
                </a:solidFill>
                <a:latin typeface="07YasashisaGothicBold"/>
                <a:ea typeface="標楷體" panose="03000509000000000000" pitchFamily="65" charset="-120"/>
                <a:sym typeface="Arial"/>
              </a:rPr>
              <a:t>(</a:t>
            </a:r>
            <a:r>
              <a:rPr lang="en-US" sz="1800" dirty="0" err="1">
                <a:solidFill>
                  <a:schemeClr val="dk1"/>
                </a:solidFill>
                <a:latin typeface="07YasashisaGothicBold"/>
                <a:ea typeface="標楷體" panose="03000509000000000000" pitchFamily="65" charset="-120"/>
                <a:sym typeface="Arial"/>
              </a:rPr>
              <a:t>整數,我方做下個動作後的的生命</a:t>
            </a:r>
            <a:r>
              <a:rPr lang="en-US" sz="1800" dirty="0">
                <a:solidFill>
                  <a:schemeClr val="dk1"/>
                </a:solidFill>
                <a:latin typeface="07YasashisaGothicBold"/>
                <a:ea typeface="標楷體" panose="03000509000000000000" pitchFamily="65" charset="-120"/>
                <a:sym typeface="Arial"/>
              </a:rPr>
              <a:t>)</a:t>
            </a:r>
            <a:endParaRPr sz="18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800" dirty="0">
                <a:solidFill>
                  <a:schemeClr val="dk1"/>
                </a:solidFill>
                <a:latin typeface="07YasashisaGothicBold"/>
                <a:ea typeface="標楷體" panose="03000509000000000000" pitchFamily="65" charset="-120"/>
                <a:sym typeface="Arial"/>
              </a:rPr>
              <a:t>stop(uint8) (</a:t>
            </a:r>
            <a:r>
              <a:rPr lang="en-US" sz="1800" dirty="0" err="1">
                <a:solidFill>
                  <a:schemeClr val="dk1"/>
                </a:solidFill>
                <a:latin typeface="07YasashisaGothicBold"/>
                <a:ea typeface="標楷體" panose="03000509000000000000" pitchFamily="65" charset="-120"/>
                <a:sym typeface="Arial"/>
              </a:rPr>
              <a:t>整數,避免連續讀取生命值，造成reward誤判的緩衝</a:t>
            </a:r>
            <a:r>
              <a:rPr lang="en-US" sz="1800" dirty="0">
                <a:solidFill>
                  <a:schemeClr val="dk1"/>
                </a:solidFill>
                <a:latin typeface="07YasashisaGothicBold"/>
                <a:ea typeface="標楷體" panose="03000509000000000000" pitchFamily="65" charset="-120"/>
                <a:sym typeface="Arial"/>
              </a:rPr>
              <a:t>)</a:t>
            </a:r>
            <a:endParaRPr sz="18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800" dirty="0" err="1">
                <a:solidFill>
                  <a:schemeClr val="dk1"/>
                </a:solidFill>
                <a:latin typeface="07YasashisaGothicBold"/>
                <a:ea typeface="標楷體" panose="03000509000000000000" pitchFamily="65" charset="-120"/>
                <a:sym typeface="Arial"/>
              </a:rPr>
              <a:t>emergence_break</a:t>
            </a:r>
            <a:r>
              <a:rPr lang="en-US" sz="1800" dirty="0">
                <a:solidFill>
                  <a:schemeClr val="dk1"/>
                </a:solidFill>
                <a:latin typeface="07YasashisaGothicBold"/>
                <a:ea typeface="標楷體" panose="03000509000000000000" pitchFamily="65" charset="-120"/>
                <a:sym typeface="Arial"/>
              </a:rPr>
              <a:t>(整數,默認0,與緊急暫停訓練有關)</a:t>
            </a:r>
            <a:endParaRPr sz="1800" dirty="0">
              <a:solidFill>
                <a:schemeClr val="dk1"/>
              </a:solidFill>
              <a:latin typeface="07YasashisaGothicBold"/>
              <a:ea typeface="標楷體" panose="03000509000000000000" pitchFamily="65" charset="-120"/>
              <a:sym typeface="Arial"/>
            </a:endParaRPr>
          </a:p>
        </p:txBody>
      </p:sp>
      <p:sp>
        <p:nvSpPr>
          <p:cNvPr id="13" name="Google Shape;387;p16">
            <a:extLst>
              <a:ext uri="{FF2B5EF4-FFF2-40B4-BE49-F238E27FC236}">
                <a16:creationId xmlns:a16="http://schemas.microsoft.com/office/drawing/2014/main" id="{96A6644B-C0FF-4E9F-A9E5-F7EFFB32DFE6}"/>
              </a:ext>
            </a:extLst>
          </p:cNvPr>
          <p:cNvSpPr/>
          <p:nvPr/>
        </p:nvSpPr>
        <p:spPr>
          <a:xfrm>
            <a:off x="4910786" y="-18473"/>
            <a:ext cx="2060180" cy="477013"/>
          </a:xfrm>
          <a:prstGeom prst="rect">
            <a:avLst/>
          </a:prstGeom>
          <a:noFill/>
          <a:ln>
            <a:noFill/>
          </a:ln>
        </p:spPr>
        <p:txBody>
          <a:bodyPr spcFirstLastPara="1" wrap="square" lIns="91425" tIns="45700" rIns="91425" bIns="45700" anchor="t" anchorCtr="0">
            <a:spAutoFit/>
          </a:bodyPr>
          <a:lstStyle/>
          <a:p>
            <a:pPr marL="0" marR="0" lvl="0" indent="0" algn="dist" rtl="0">
              <a:spcBef>
                <a:spcPts val="0"/>
              </a:spcBef>
              <a:spcAft>
                <a:spcPts val="0"/>
              </a:spcAft>
              <a:buNone/>
            </a:pPr>
            <a:r>
              <a:rPr lang="en-US" sz="2500" dirty="0">
                <a:latin typeface="07YasashisaGothicBold"/>
                <a:ea typeface="標楷體" panose="03000509000000000000" pitchFamily="65" charset="-120"/>
              </a:rPr>
              <a:t>API </a:t>
            </a:r>
            <a:r>
              <a:rPr lang="zh-TW" altLang="en-US" sz="2500" dirty="0">
                <a:latin typeface="07YasashisaGothicBold"/>
                <a:ea typeface="標楷體" panose="03000509000000000000" pitchFamily="65" charset="-120"/>
              </a:rPr>
              <a:t>介紹</a:t>
            </a:r>
            <a:endParaRPr sz="2500" dirty="0">
              <a:latin typeface="07YasashisaGothicBold"/>
              <a:ea typeface="標楷體" panose="03000509000000000000" pitchFamily="65" charset="-120"/>
            </a:endParaRPr>
          </a:p>
        </p:txBody>
      </p:sp>
    </p:spTree>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pic>
        <p:nvPicPr>
          <p:cNvPr id="424" name="Google Shape;424;p19"/>
          <p:cNvPicPr preferRelativeResize="0"/>
          <p:nvPr/>
        </p:nvPicPr>
        <p:blipFill rotWithShape="1">
          <a:blip r:embed="rId3">
            <a:alphaModFix/>
          </a:blip>
          <a:srcRect l="49862" t="8432" r="32345" b="69856"/>
          <a:stretch/>
        </p:blipFill>
        <p:spPr>
          <a:xfrm>
            <a:off x="4354848" y="693353"/>
            <a:ext cx="6801017" cy="5284862"/>
          </a:xfrm>
          <a:prstGeom prst="rect">
            <a:avLst/>
          </a:prstGeom>
          <a:noFill/>
          <a:ln>
            <a:noFill/>
          </a:ln>
        </p:spPr>
      </p:pic>
      <p:sp>
        <p:nvSpPr>
          <p:cNvPr id="425" name="Google Shape;425;p19"/>
          <p:cNvSpPr/>
          <p:nvPr/>
        </p:nvSpPr>
        <p:spPr>
          <a:xfrm>
            <a:off x="5602804" y="1983666"/>
            <a:ext cx="1202133" cy="1103085"/>
          </a:xfrm>
          <a:prstGeom prst="arc">
            <a:avLst>
              <a:gd name="adj1" fmla="val 16200000"/>
              <a:gd name="adj2" fmla="val 0"/>
            </a:avLst>
          </a:prstGeom>
          <a:noFill/>
          <a:ln w="2857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07YasashisaGothicBold"/>
              <a:ea typeface="標楷體" panose="03000509000000000000" pitchFamily="65" charset="-120"/>
              <a:sym typeface="Arial"/>
            </a:endParaRPr>
          </a:p>
        </p:txBody>
      </p:sp>
      <p:sp>
        <p:nvSpPr>
          <p:cNvPr id="426" name="Google Shape;426;p19"/>
          <p:cNvSpPr/>
          <p:nvPr/>
        </p:nvSpPr>
        <p:spPr>
          <a:xfrm>
            <a:off x="3368512" y="1485145"/>
            <a:ext cx="2634054" cy="646331"/>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err="1">
                <a:solidFill>
                  <a:schemeClr val="dk1"/>
                </a:solidFill>
                <a:latin typeface="07YasashisaGothicBold"/>
                <a:ea typeface="標楷體" panose="03000509000000000000" pitchFamily="65" charset="-120"/>
                <a:sym typeface="Arial"/>
              </a:rPr>
              <a:t>輸入</a:t>
            </a:r>
            <a:r>
              <a:rPr lang="en-US" sz="1800" dirty="0">
                <a:solidFill>
                  <a:schemeClr val="dk1"/>
                </a:solidFill>
                <a:latin typeface="07YasashisaGothicBold"/>
                <a:ea typeface="標楷體" panose="03000509000000000000" pitchFamily="65" charset="-120"/>
                <a:sym typeface="Arial"/>
              </a:rPr>
              <a:t>:</a:t>
            </a:r>
            <a:endParaRPr sz="18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800" dirty="0" err="1">
                <a:solidFill>
                  <a:schemeClr val="dk1"/>
                </a:solidFill>
                <a:latin typeface="07YasashisaGothicBold"/>
                <a:ea typeface="標楷體" panose="03000509000000000000" pitchFamily="65" charset="-120"/>
                <a:sym typeface="Arial"/>
              </a:rPr>
              <a:t>整數</a:t>
            </a:r>
            <a:r>
              <a:rPr lang="en-US" sz="1800" dirty="0">
                <a:solidFill>
                  <a:schemeClr val="dk1"/>
                </a:solidFill>
                <a:latin typeface="07YasashisaGothicBold"/>
                <a:ea typeface="標楷體" panose="03000509000000000000" pitchFamily="65" charset="-120"/>
                <a:sym typeface="Arial"/>
              </a:rPr>
              <a:t>(</a:t>
            </a:r>
            <a:r>
              <a:rPr lang="en-US" sz="1800" dirty="0" err="1">
                <a:solidFill>
                  <a:schemeClr val="dk1"/>
                </a:solidFill>
                <a:latin typeface="07YasashisaGothicBold"/>
                <a:ea typeface="標楷體" panose="03000509000000000000" pitchFamily="65" charset="-120"/>
                <a:sym typeface="Arial"/>
              </a:rPr>
              <a:t>檢測到的生命數值</a:t>
            </a:r>
            <a:r>
              <a:rPr lang="en-US" sz="1800" dirty="0">
                <a:solidFill>
                  <a:schemeClr val="dk1"/>
                </a:solidFill>
                <a:latin typeface="07YasashisaGothicBold"/>
                <a:ea typeface="標楷體" panose="03000509000000000000" pitchFamily="65" charset="-120"/>
                <a:sym typeface="Arial"/>
              </a:rPr>
              <a:t>)</a:t>
            </a:r>
            <a:endParaRPr sz="1800" dirty="0">
              <a:solidFill>
                <a:schemeClr val="dk1"/>
              </a:solidFill>
              <a:latin typeface="07YasashisaGothicBold"/>
              <a:ea typeface="標楷體" panose="03000509000000000000" pitchFamily="65" charset="-120"/>
              <a:sym typeface="Arial"/>
            </a:endParaRPr>
          </a:p>
        </p:txBody>
      </p:sp>
      <p:sp>
        <p:nvSpPr>
          <p:cNvPr id="427" name="Google Shape;427;p19"/>
          <p:cNvSpPr/>
          <p:nvPr/>
        </p:nvSpPr>
        <p:spPr>
          <a:xfrm rot="4495238">
            <a:off x="9286579" y="260278"/>
            <a:ext cx="1896640" cy="2449735"/>
          </a:xfrm>
          <a:prstGeom prst="arc">
            <a:avLst>
              <a:gd name="adj1" fmla="val 16131876"/>
              <a:gd name="adj2" fmla="val 0"/>
            </a:avLst>
          </a:prstGeom>
          <a:noFill/>
          <a:ln w="2857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07YasashisaGothicBold"/>
              <a:ea typeface="標楷體" panose="03000509000000000000" pitchFamily="65" charset="-120"/>
              <a:sym typeface="Arial"/>
            </a:endParaRPr>
          </a:p>
        </p:txBody>
      </p:sp>
      <p:sp>
        <p:nvSpPr>
          <p:cNvPr id="428" name="Google Shape;428;p19"/>
          <p:cNvSpPr/>
          <p:nvPr/>
        </p:nvSpPr>
        <p:spPr>
          <a:xfrm>
            <a:off x="9557946" y="1542498"/>
            <a:ext cx="2634054" cy="646331"/>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err="1">
                <a:solidFill>
                  <a:schemeClr val="dk1"/>
                </a:solidFill>
                <a:latin typeface="07YasashisaGothicBold"/>
                <a:ea typeface="標楷體" panose="03000509000000000000" pitchFamily="65" charset="-120"/>
                <a:sym typeface="Arial"/>
              </a:rPr>
              <a:t>輸出</a:t>
            </a:r>
            <a:r>
              <a:rPr lang="en-US" sz="1800" dirty="0">
                <a:solidFill>
                  <a:schemeClr val="dk1"/>
                </a:solidFill>
                <a:latin typeface="07YasashisaGothicBold"/>
                <a:ea typeface="標楷體" panose="03000509000000000000" pitchFamily="65" charset="-120"/>
                <a:sym typeface="Arial"/>
              </a:rPr>
              <a:t>：</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800" dirty="0" err="1">
                <a:solidFill>
                  <a:schemeClr val="dk1"/>
                </a:solidFill>
                <a:latin typeface="07YasashisaGothicBold"/>
                <a:ea typeface="標楷體" panose="03000509000000000000" pitchFamily="65" charset="-120"/>
                <a:sym typeface="Arial"/>
              </a:rPr>
              <a:t>整數</a:t>
            </a:r>
            <a:r>
              <a:rPr lang="en-US" sz="1800" dirty="0">
                <a:solidFill>
                  <a:schemeClr val="dk1"/>
                </a:solidFill>
                <a:latin typeface="07YasashisaGothicBold"/>
                <a:ea typeface="標楷體" panose="03000509000000000000" pitchFamily="65" charset="-120"/>
                <a:sym typeface="Arial"/>
              </a:rPr>
              <a:t>(</a:t>
            </a:r>
            <a:r>
              <a:rPr lang="en-US" sz="1800" dirty="0" err="1">
                <a:solidFill>
                  <a:schemeClr val="dk1"/>
                </a:solidFill>
                <a:latin typeface="07YasashisaGothicBold"/>
                <a:ea typeface="標楷體" panose="03000509000000000000" pitchFamily="65" charset="-120"/>
                <a:sym typeface="Arial"/>
              </a:rPr>
              <a:t>檢測到的生命數值</a:t>
            </a:r>
            <a:r>
              <a:rPr lang="en-US" sz="1800" dirty="0">
                <a:solidFill>
                  <a:schemeClr val="dk1"/>
                </a:solidFill>
                <a:latin typeface="07YasashisaGothicBold"/>
                <a:ea typeface="標楷體" panose="03000509000000000000" pitchFamily="65" charset="-120"/>
                <a:sym typeface="Arial"/>
              </a:rPr>
              <a:t>)</a:t>
            </a:r>
            <a:endParaRPr sz="1800" dirty="0">
              <a:solidFill>
                <a:schemeClr val="dk1"/>
              </a:solidFill>
              <a:latin typeface="07YasashisaGothicBold"/>
              <a:ea typeface="標楷體" panose="03000509000000000000" pitchFamily="65" charset="-120"/>
              <a:sym typeface="Arial"/>
            </a:endParaRPr>
          </a:p>
        </p:txBody>
      </p:sp>
      <p:sp>
        <p:nvSpPr>
          <p:cNvPr id="429" name="Google Shape;429;p19"/>
          <p:cNvSpPr/>
          <p:nvPr/>
        </p:nvSpPr>
        <p:spPr>
          <a:xfrm>
            <a:off x="6425615" y="5363627"/>
            <a:ext cx="5891100" cy="1477328"/>
          </a:xfrm>
          <a:prstGeom prst="rect">
            <a:avLst/>
          </a:prstGeom>
          <a:solidFill>
            <a:schemeClr val="lt1"/>
          </a:solidFill>
          <a:ln w="12700" cap="flat" cmpd="sng">
            <a:solidFill>
              <a:schemeClr val="accent2"/>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err="1">
                <a:solidFill>
                  <a:schemeClr val="dk1"/>
                </a:solidFill>
                <a:latin typeface="07YasashisaGothicBold"/>
                <a:ea typeface="標楷體" panose="03000509000000000000" pitchFamily="65" charset="-120"/>
                <a:sym typeface="Arial"/>
              </a:rPr>
              <a:t>輸出</a:t>
            </a:r>
            <a:r>
              <a:rPr lang="en-US" sz="1800" dirty="0">
                <a:solidFill>
                  <a:schemeClr val="dk1"/>
                </a:solidFill>
                <a:latin typeface="07YasashisaGothicBold"/>
                <a:ea typeface="標楷體" panose="03000509000000000000" pitchFamily="65" charset="-120"/>
                <a:sym typeface="Arial"/>
              </a:rPr>
              <a:t>：</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800" dirty="0">
                <a:solidFill>
                  <a:schemeClr val="dk1"/>
                </a:solidFill>
                <a:latin typeface="07YasashisaGothicBold"/>
                <a:ea typeface="標楷體" panose="03000509000000000000" pitchFamily="65" charset="-120"/>
                <a:sym typeface="Arial"/>
              </a:rPr>
              <a:t>reward(</a:t>
            </a:r>
            <a:r>
              <a:rPr lang="en-US" sz="1800" dirty="0" err="1">
                <a:solidFill>
                  <a:schemeClr val="dk1"/>
                </a:solidFill>
                <a:latin typeface="07YasashisaGothicBold"/>
                <a:ea typeface="標楷體" panose="03000509000000000000" pitchFamily="65" charset="-120"/>
                <a:sym typeface="Arial"/>
              </a:rPr>
              <a:t>整數,動作回饋分數</a:t>
            </a:r>
            <a:r>
              <a:rPr lang="en-US" sz="1800" dirty="0">
                <a:solidFill>
                  <a:schemeClr val="dk1"/>
                </a:solidFill>
                <a:latin typeface="07YasashisaGothicBold"/>
                <a:ea typeface="標楷體" panose="03000509000000000000" pitchFamily="65" charset="-120"/>
                <a:sym typeface="Arial"/>
              </a:rPr>
              <a:t>)</a:t>
            </a:r>
            <a:endParaRPr sz="18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800" dirty="0">
                <a:solidFill>
                  <a:schemeClr val="dk1"/>
                </a:solidFill>
                <a:latin typeface="07YasashisaGothicBold"/>
                <a:ea typeface="標楷體" panose="03000509000000000000" pitchFamily="65" charset="-120"/>
                <a:sym typeface="Arial"/>
              </a:rPr>
              <a:t>done(</a:t>
            </a:r>
            <a:r>
              <a:rPr lang="en-US" sz="1800" dirty="0" err="1">
                <a:solidFill>
                  <a:schemeClr val="dk1"/>
                </a:solidFill>
                <a:latin typeface="07YasashisaGothicBold"/>
                <a:ea typeface="標楷體" panose="03000509000000000000" pitchFamily="65" charset="-120"/>
                <a:sym typeface="Arial"/>
              </a:rPr>
              <a:t>整數,與儲存資料到回放記憶體有關</a:t>
            </a:r>
            <a:r>
              <a:rPr lang="en-US" sz="1800" dirty="0">
                <a:solidFill>
                  <a:schemeClr val="dk1"/>
                </a:solidFill>
                <a:latin typeface="07YasashisaGothicBold"/>
                <a:ea typeface="標楷體" panose="03000509000000000000" pitchFamily="65" charset="-120"/>
                <a:sym typeface="Arial"/>
              </a:rPr>
              <a:t>)</a:t>
            </a:r>
            <a:endParaRPr sz="18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800" dirty="0">
                <a:solidFill>
                  <a:schemeClr val="dk1"/>
                </a:solidFill>
                <a:latin typeface="07YasashisaGothicBold"/>
                <a:ea typeface="標楷體" panose="03000509000000000000" pitchFamily="65" charset="-120"/>
                <a:sym typeface="Arial"/>
              </a:rPr>
              <a:t>stop(</a:t>
            </a:r>
            <a:r>
              <a:rPr lang="en-US" sz="1800" dirty="0" err="1">
                <a:solidFill>
                  <a:schemeClr val="dk1"/>
                </a:solidFill>
                <a:latin typeface="07YasashisaGothicBold"/>
                <a:ea typeface="標楷體" panose="03000509000000000000" pitchFamily="65" charset="-120"/>
                <a:sym typeface="Arial"/>
              </a:rPr>
              <a:t>整數,避免連續讀取生命值，造成reward誤判的緩衝</a:t>
            </a:r>
            <a:r>
              <a:rPr lang="en-US" sz="1800" dirty="0">
                <a:solidFill>
                  <a:schemeClr val="dk1"/>
                </a:solidFill>
                <a:latin typeface="07YasashisaGothicBold"/>
                <a:ea typeface="標楷體" panose="03000509000000000000" pitchFamily="65" charset="-120"/>
                <a:sym typeface="Arial"/>
              </a:rPr>
              <a:t>) </a:t>
            </a:r>
            <a:endParaRPr sz="18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800" dirty="0" err="1">
                <a:solidFill>
                  <a:schemeClr val="dk1"/>
                </a:solidFill>
                <a:latin typeface="07YasashisaGothicBold"/>
                <a:ea typeface="標楷體" panose="03000509000000000000" pitchFamily="65" charset="-120"/>
                <a:sym typeface="Arial"/>
              </a:rPr>
              <a:t>emergence_break</a:t>
            </a:r>
            <a:r>
              <a:rPr lang="en-US" sz="1800" dirty="0">
                <a:solidFill>
                  <a:schemeClr val="dk1"/>
                </a:solidFill>
                <a:latin typeface="07YasashisaGothicBold"/>
                <a:ea typeface="標楷體" panose="03000509000000000000" pitchFamily="65" charset="-120"/>
                <a:sym typeface="Arial"/>
              </a:rPr>
              <a:t>(</a:t>
            </a:r>
            <a:r>
              <a:rPr lang="en-US" sz="1800" dirty="0" err="1">
                <a:solidFill>
                  <a:schemeClr val="dk1"/>
                </a:solidFill>
                <a:latin typeface="07YasashisaGothicBold"/>
                <a:ea typeface="標楷體" panose="03000509000000000000" pitchFamily="65" charset="-120"/>
                <a:sym typeface="Arial"/>
              </a:rPr>
              <a:t>整數,與緊急暫停訓練有關</a:t>
            </a:r>
            <a:r>
              <a:rPr lang="en-US" sz="1800" dirty="0">
                <a:solidFill>
                  <a:schemeClr val="dk1"/>
                </a:solidFill>
                <a:latin typeface="07YasashisaGothicBold"/>
                <a:ea typeface="標楷體" panose="03000509000000000000" pitchFamily="65" charset="-120"/>
                <a:sym typeface="Arial"/>
              </a:rPr>
              <a:t>)</a:t>
            </a:r>
            <a:endParaRPr sz="1800" dirty="0">
              <a:solidFill>
                <a:schemeClr val="dk1"/>
              </a:solidFill>
              <a:latin typeface="07YasashisaGothicBold"/>
              <a:ea typeface="標楷體" panose="03000509000000000000" pitchFamily="65" charset="-120"/>
              <a:sym typeface="Arial"/>
            </a:endParaRPr>
          </a:p>
        </p:txBody>
      </p:sp>
      <p:sp>
        <p:nvSpPr>
          <p:cNvPr id="430" name="Google Shape;430;p19"/>
          <p:cNvSpPr/>
          <p:nvPr/>
        </p:nvSpPr>
        <p:spPr>
          <a:xfrm>
            <a:off x="9214093" y="4906970"/>
            <a:ext cx="2209459" cy="1719506"/>
          </a:xfrm>
          <a:prstGeom prst="arc">
            <a:avLst>
              <a:gd name="adj1" fmla="val 16200000"/>
              <a:gd name="adj2" fmla="val 2"/>
            </a:avLst>
          </a:prstGeom>
          <a:noFill/>
          <a:ln w="28575"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0000"/>
              </a:solidFill>
              <a:latin typeface="07YasashisaGothicBold"/>
              <a:ea typeface="標楷體" panose="03000509000000000000" pitchFamily="65" charset="-120"/>
              <a:sym typeface="Arial"/>
            </a:endParaRPr>
          </a:p>
        </p:txBody>
      </p:sp>
      <p:sp>
        <p:nvSpPr>
          <p:cNvPr id="431" name="Google Shape;431;p19"/>
          <p:cNvSpPr/>
          <p:nvPr/>
        </p:nvSpPr>
        <p:spPr>
          <a:xfrm>
            <a:off x="5502836" y="4164141"/>
            <a:ext cx="1202133" cy="1103085"/>
          </a:xfrm>
          <a:prstGeom prst="arc">
            <a:avLst>
              <a:gd name="adj1" fmla="val 16200000"/>
              <a:gd name="adj2" fmla="val 0"/>
            </a:avLst>
          </a:prstGeom>
          <a:noFill/>
          <a:ln w="2857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07YasashisaGothicBold"/>
              <a:ea typeface="標楷體" panose="03000509000000000000" pitchFamily="65" charset="-120"/>
              <a:sym typeface="Arial"/>
            </a:endParaRPr>
          </a:p>
        </p:txBody>
      </p:sp>
      <p:sp>
        <p:nvSpPr>
          <p:cNvPr id="432" name="Google Shape;432;p19"/>
          <p:cNvSpPr/>
          <p:nvPr/>
        </p:nvSpPr>
        <p:spPr>
          <a:xfrm>
            <a:off x="-56895" y="3285886"/>
            <a:ext cx="6068589" cy="2308284"/>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err="1">
                <a:solidFill>
                  <a:schemeClr val="dk1"/>
                </a:solidFill>
                <a:latin typeface="07YasashisaGothicBold"/>
                <a:ea typeface="標楷體" panose="03000509000000000000" pitchFamily="65" charset="-120"/>
                <a:sym typeface="Arial"/>
              </a:rPr>
              <a:t>輸入</a:t>
            </a:r>
            <a:r>
              <a:rPr lang="en-US" sz="1800" dirty="0">
                <a:solidFill>
                  <a:schemeClr val="dk1"/>
                </a:solidFill>
                <a:latin typeface="07YasashisaGothicBold"/>
                <a:ea typeface="標楷體" panose="03000509000000000000" pitchFamily="65" charset="-120"/>
                <a:sym typeface="Arial"/>
              </a:rPr>
              <a:t>：</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800" dirty="0" err="1">
                <a:solidFill>
                  <a:schemeClr val="dk1"/>
                </a:solidFill>
                <a:latin typeface="07YasashisaGothicBold"/>
                <a:ea typeface="標楷體" panose="03000509000000000000" pitchFamily="65" charset="-120"/>
                <a:sym typeface="Arial"/>
              </a:rPr>
              <a:t>boss_blood</a:t>
            </a:r>
            <a:r>
              <a:rPr lang="en-US" sz="1800" dirty="0">
                <a:solidFill>
                  <a:schemeClr val="dk1"/>
                </a:solidFill>
                <a:latin typeface="07YasashisaGothicBold"/>
                <a:ea typeface="標楷體" panose="03000509000000000000" pitchFamily="65" charset="-120"/>
                <a:sym typeface="Arial"/>
              </a:rPr>
              <a:t>(</a:t>
            </a:r>
            <a:r>
              <a:rPr lang="en-US" sz="1800" dirty="0" err="1">
                <a:solidFill>
                  <a:schemeClr val="dk1"/>
                </a:solidFill>
                <a:latin typeface="07YasashisaGothicBold"/>
                <a:ea typeface="標楷體" panose="03000509000000000000" pitchFamily="65" charset="-120"/>
                <a:sym typeface="Arial"/>
              </a:rPr>
              <a:t>整數,敵人當前生命</a:t>
            </a:r>
            <a:r>
              <a:rPr lang="en-US" sz="1800" dirty="0">
                <a:solidFill>
                  <a:schemeClr val="dk1"/>
                </a:solidFill>
                <a:latin typeface="07YasashisaGothicBold"/>
                <a:ea typeface="標楷體" panose="03000509000000000000" pitchFamily="65" charset="-120"/>
                <a:sym typeface="Arial"/>
              </a:rPr>
              <a:t>)</a:t>
            </a:r>
            <a:endParaRPr sz="18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800" dirty="0" err="1">
                <a:solidFill>
                  <a:schemeClr val="dk1"/>
                </a:solidFill>
                <a:latin typeface="07YasashisaGothicBold"/>
                <a:ea typeface="標楷體" panose="03000509000000000000" pitchFamily="65" charset="-120"/>
                <a:sym typeface="Arial"/>
              </a:rPr>
              <a:t>next_boss_blood</a:t>
            </a:r>
            <a:r>
              <a:rPr lang="en-US" sz="1800" dirty="0">
                <a:solidFill>
                  <a:schemeClr val="dk1"/>
                </a:solidFill>
                <a:latin typeface="07YasashisaGothicBold"/>
                <a:ea typeface="標楷體" panose="03000509000000000000" pitchFamily="65" charset="-120"/>
                <a:sym typeface="Arial"/>
              </a:rPr>
              <a:t>(</a:t>
            </a:r>
            <a:r>
              <a:rPr lang="en-US" sz="1800" dirty="0" err="1">
                <a:solidFill>
                  <a:schemeClr val="dk1"/>
                </a:solidFill>
                <a:latin typeface="07YasashisaGothicBold"/>
                <a:ea typeface="標楷體" panose="03000509000000000000" pitchFamily="65" charset="-120"/>
                <a:sym typeface="Arial"/>
              </a:rPr>
              <a:t>整數,敵人在我方做下個動作後的的生命</a:t>
            </a:r>
            <a:r>
              <a:rPr lang="en-US" sz="1800" dirty="0">
                <a:solidFill>
                  <a:schemeClr val="dk1"/>
                </a:solidFill>
                <a:latin typeface="07YasashisaGothicBold"/>
                <a:ea typeface="標楷體" panose="03000509000000000000" pitchFamily="65" charset="-120"/>
                <a:sym typeface="Arial"/>
              </a:rPr>
              <a:t>)</a:t>
            </a:r>
            <a:endParaRPr sz="18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800" dirty="0" err="1">
                <a:solidFill>
                  <a:schemeClr val="dk1"/>
                </a:solidFill>
                <a:latin typeface="07YasashisaGothicBold"/>
                <a:ea typeface="標楷體" panose="03000509000000000000" pitchFamily="65" charset="-120"/>
                <a:sym typeface="Arial"/>
              </a:rPr>
              <a:t>self_blood</a:t>
            </a:r>
            <a:r>
              <a:rPr lang="en-US" sz="1800" dirty="0">
                <a:solidFill>
                  <a:schemeClr val="dk1"/>
                </a:solidFill>
                <a:latin typeface="07YasashisaGothicBold"/>
                <a:ea typeface="標楷體" panose="03000509000000000000" pitchFamily="65" charset="-120"/>
                <a:sym typeface="Arial"/>
              </a:rPr>
              <a:t>(</a:t>
            </a:r>
            <a:r>
              <a:rPr lang="en-US" sz="1800" dirty="0" err="1">
                <a:solidFill>
                  <a:schemeClr val="dk1"/>
                </a:solidFill>
                <a:latin typeface="07YasashisaGothicBold"/>
                <a:ea typeface="標楷體" panose="03000509000000000000" pitchFamily="65" charset="-120"/>
                <a:sym typeface="Arial"/>
              </a:rPr>
              <a:t>整數,我方當前生命</a:t>
            </a:r>
            <a:r>
              <a:rPr lang="en-US" sz="1800" dirty="0">
                <a:solidFill>
                  <a:schemeClr val="dk1"/>
                </a:solidFill>
                <a:latin typeface="07YasashisaGothicBold"/>
                <a:ea typeface="標楷體" panose="03000509000000000000" pitchFamily="65" charset="-120"/>
                <a:sym typeface="Arial"/>
              </a:rPr>
              <a:t>)</a:t>
            </a:r>
            <a:endParaRPr sz="18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800" dirty="0" err="1">
                <a:solidFill>
                  <a:schemeClr val="dk1"/>
                </a:solidFill>
                <a:latin typeface="07YasashisaGothicBold"/>
                <a:ea typeface="標楷體" panose="03000509000000000000" pitchFamily="65" charset="-120"/>
                <a:sym typeface="Arial"/>
              </a:rPr>
              <a:t>next_self_blood</a:t>
            </a:r>
            <a:r>
              <a:rPr lang="en-US" sz="1800" dirty="0">
                <a:solidFill>
                  <a:schemeClr val="dk1"/>
                </a:solidFill>
                <a:latin typeface="07YasashisaGothicBold"/>
                <a:ea typeface="標楷體" panose="03000509000000000000" pitchFamily="65" charset="-120"/>
                <a:sym typeface="Arial"/>
              </a:rPr>
              <a:t>(</a:t>
            </a:r>
            <a:r>
              <a:rPr lang="en-US" sz="1800" dirty="0" err="1">
                <a:solidFill>
                  <a:schemeClr val="dk1"/>
                </a:solidFill>
                <a:latin typeface="07YasashisaGothicBold"/>
                <a:ea typeface="標楷體" panose="03000509000000000000" pitchFamily="65" charset="-120"/>
                <a:sym typeface="Arial"/>
              </a:rPr>
              <a:t>整數,我方做下個動作後的的生命</a:t>
            </a:r>
            <a:r>
              <a:rPr lang="en-US" sz="1800" dirty="0">
                <a:solidFill>
                  <a:schemeClr val="dk1"/>
                </a:solidFill>
                <a:latin typeface="07YasashisaGothicBold"/>
                <a:ea typeface="標楷體" panose="03000509000000000000" pitchFamily="65" charset="-120"/>
                <a:sym typeface="Arial"/>
              </a:rPr>
              <a:t>)</a:t>
            </a:r>
            <a:endParaRPr sz="18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800" dirty="0">
                <a:solidFill>
                  <a:schemeClr val="dk1"/>
                </a:solidFill>
                <a:latin typeface="07YasashisaGothicBold"/>
                <a:ea typeface="標楷體" panose="03000509000000000000" pitchFamily="65" charset="-120"/>
                <a:sym typeface="Arial"/>
              </a:rPr>
              <a:t>stop(uint8) (</a:t>
            </a:r>
            <a:r>
              <a:rPr lang="en-US" sz="1800" dirty="0" err="1">
                <a:solidFill>
                  <a:schemeClr val="dk1"/>
                </a:solidFill>
                <a:latin typeface="07YasashisaGothicBold"/>
                <a:ea typeface="標楷體" panose="03000509000000000000" pitchFamily="65" charset="-120"/>
                <a:sym typeface="Arial"/>
              </a:rPr>
              <a:t>整數,避免連續讀取生命值，造成reward誤判的緩衝</a:t>
            </a:r>
            <a:r>
              <a:rPr lang="en-US" sz="1800" dirty="0">
                <a:solidFill>
                  <a:schemeClr val="dk1"/>
                </a:solidFill>
                <a:latin typeface="07YasashisaGothicBold"/>
                <a:ea typeface="標楷體" panose="03000509000000000000" pitchFamily="65" charset="-120"/>
                <a:sym typeface="Arial"/>
              </a:rPr>
              <a:t>)</a:t>
            </a:r>
            <a:endParaRPr sz="18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800" dirty="0" err="1">
                <a:solidFill>
                  <a:schemeClr val="dk1"/>
                </a:solidFill>
                <a:latin typeface="07YasashisaGothicBold"/>
                <a:ea typeface="標楷體" panose="03000509000000000000" pitchFamily="65" charset="-120"/>
                <a:sym typeface="Arial"/>
              </a:rPr>
              <a:t>emergence_break</a:t>
            </a:r>
            <a:r>
              <a:rPr lang="en-US" sz="1800" dirty="0">
                <a:solidFill>
                  <a:schemeClr val="dk1"/>
                </a:solidFill>
                <a:latin typeface="07YasashisaGothicBold"/>
                <a:ea typeface="標楷體" panose="03000509000000000000" pitchFamily="65" charset="-120"/>
                <a:sym typeface="Arial"/>
              </a:rPr>
              <a:t>(整數,默認0,與緊急暫停訓練有關)</a:t>
            </a:r>
            <a:endParaRPr sz="1800" dirty="0">
              <a:solidFill>
                <a:schemeClr val="dk1"/>
              </a:solidFill>
              <a:latin typeface="07YasashisaGothicBold"/>
              <a:ea typeface="標楷體" panose="03000509000000000000" pitchFamily="65" charset="-120"/>
              <a:sym typeface="Arial"/>
            </a:endParaRPr>
          </a:p>
        </p:txBody>
      </p:sp>
      <p:sp>
        <p:nvSpPr>
          <p:cNvPr id="11" name="Google Shape;387;p16">
            <a:extLst>
              <a:ext uri="{FF2B5EF4-FFF2-40B4-BE49-F238E27FC236}">
                <a16:creationId xmlns:a16="http://schemas.microsoft.com/office/drawing/2014/main" id="{5AC3089F-BD38-445E-9A79-537C9A793EDA}"/>
              </a:ext>
            </a:extLst>
          </p:cNvPr>
          <p:cNvSpPr/>
          <p:nvPr/>
        </p:nvSpPr>
        <p:spPr>
          <a:xfrm>
            <a:off x="4910786" y="-18473"/>
            <a:ext cx="2060180" cy="477013"/>
          </a:xfrm>
          <a:prstGeom prst="rect">
            <a:avLst/>
          </a:prstGeom>
          <a:noFill/>
          <a:ln>
            <a:noFill/>
          </a:ln>
        </p:spPr>
        <p:txBody>
          <a:bodyPr spcFirstLastPara="1" wrap="square" lIns="91425" tIns="45700" rIns="91425" bIns="45700" anchor="t" anchorCtr="0">
            <a:spAutoFit/>
          </a:bodyPr>
          <a:lstStyle/>
          <a:p>
            <a:pPr marL="0" marR="0" lvl="0" indent="0" algn="dist" rtl="0">
              <a:spcBef>
                <a:spcPts val="0"/>
              </a:spcBef>
              <a:spcAft>
                <a:spcPts val="0"/>
              </a:spcAft>
              <a:buNone/>
            </a:pPr>
            <a:r>
              <a:rPr lang="en-US" sz="2500" dirty="0">
                <a:latin typeface="07YasashisaGothicBold"/>
                <a:ea typeface="標楷體" panose="03000509000000000000" pitchFamily="65" charset="-120"/>
              </a:rPr>
              <a:t>API </a:t>
            </a:r>
            <a:r>
              <a:rPr lang="zh-TW" altLang="en-US" sz="2500" dirty="0">
                <a:latin typeface="07YasashisaGothicBold"/>
                <a:ea typeface="標楷體" panose="03000509000000000000" pitchFamily="65" charset="-120"/>
              </a:rPr>
              <a:t>介紹</a:t>
            </a:r>
            <a:endParaRPr sz="2500" dirty="0">
              <a:latin typeface="07YasashisaGothicBold"/>
              <a:ea typeface="標楷體" panose="03000509000000000000" pitchFamily="65" charset="-120"/>
            </a:endParaRPr>
          </a:p>
        </p:txBody>
      </p:sp>
    </p:spTree>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pic>
        <p:nvPicPr>
          <p:cNvPr id="438" name="Google Shape;438;p20"/>
          <p:cNvPicPr preferRelativeResize="0"/>
          <p:nvPr/>
        </p:nvPicPr>
        <p:blipFill rotWithShape="1">
          <a:blip r:embed="rId3">
            <a:alphaModFix/>
          </a:blip>
          <a:srcRect l="62701" t="5573" r="5619" b="71866"/>
          <a:stretch/>
        </p:blipFill>
        <p:spPr>
          <a:xfrm>
            <a:off x="1629006" y="1836496"/>
            <a:ext cx="7941346" cy="3600866"/>
          </a:xfrm>
          <a:prstGeom prst="rect">
            <a:avLst/>
          </a:prstGeom>
          <a:noFill/>
          <a:ln>
            <a:noFill/>
          </a:ln>
        </p:spPr>
      </p:pic>
      <p:sp>
        <p:nvSpPr>
          <p:cNvPr id="439" name="Google Shape;439;p20"/>
          <p:cNvSpPr/>
          <p:nvPr/>
        </p:nvSpPr>
        <p:spPr>
          <a:xfrm>
            <a:off x="2518699" y="2766091"/>
            <a:ext cx="1202133" cy="1103085"/>
          </a:xfrm>
          <a:prstGeom prst="arc">
            <a:avLst>
              <a:gd name="adj1" fmla="val 16200000"/>
              <a:gd name="adj2" fmla="val 0"/>
            </a:avLst>
          </a:prstGeom>
          <a:noFill/>
          <a:ln w="2857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07YasashisaGothicBold"/>
              <a:ea typeface="標楷體" panose="03000509000000000000" pitchFamily="65" charset="-120"/>
              <a:sym typeface="Arial"/>
            </a:endParaRPr>
          </a:p>
        </p:txBody>
      </p:sp>
      <p:sp>
        <p:nvSpPr>
          <p:cNvPr id="440" name="Google Shape;440;p20"/>
          <p:cNvSpPr/>
          <p:nvPr/>
        </p:nvSpPr>
        <p:spPr>
          <a:xfrm>
            <a:off x="742330" y="2269271"/>
            <a:ext cx="2634054" cy="646331"/>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err="1">
                <a:solidFill>
                  <a:schemeClr val="dk1"/>
                </a:solidFill>
                <a:latin typeface="07YasashisaGothicBold"/>
                <a:ea typeface="標楷體" panose="03000509000000000000" pitchFamily="65" charset="-120"/>
                <a:sym typeface="Arial"/>
              </a:rPr>
              <a:t>輸入</a:t>
            </a:r>
            <a:r>
              <a:rPr lang="en-US" sz="1800" dirty="0">
                <a:solidFill>
                  <a:schemeClr val="dk1"/>
                </a:solidFill>
                <a:latin typeface="07YasashisaGothicBold"/>
                <a:ea typeface="標楷體" panose="03000509000000000000" pitchFamily="65" charset="-120"/>
                <a:sym typeface="Arial"/>
              </a:rPr>
              <a:t>：</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800" dirty="0" err="1">
                <a:solidFill>
                  <a:schemeClr val="dk1"/>
                </a:solidFill>
                <a:latin typeface="07YasashisaGothicBold"/>
                <a:ea typeface="標楷體" panose="03000509000000000000" pitchFamily="65" charset="-120"/>
                <a:sym typeface="Arial"/>
              </a:rPr>
              <a:t>整數</a:t>
            </a:r>
            <a:r>
              <a:rPr lang="en-US" sz="1800" dirty="0">
                <a:solidFill>
                  <a:schemeClr val="dk1"/>
                </a:solidFill>
                <a:latin typeface="07YasashisaGothicBold"/>
                <a:ea typeface="標楷體" panose="03000509000000000000" pitchFamily="65" charset="-120"/>
                <a:sym typeface="Arial"/>
              </a:rPr>
              <a:t>(</a:t>
            </a:r>
            <a:r>
              <a:rPr lang="en-US" sz="1800" dirty="0" err="1">
                <a:solidFill>
                  <a:schemeClr val="dk1"/>
                </a:solidFill>
                <a:latin typeface="07YasashisaGothicBold"/>
                <a:ea typeface="標楷體" panose="03000509000000000000" pitchFamily="65" charset="-120"/>
                <a:sym typeface="Arial"/>
              </a:rPr>
              <a:t>檢測到的生命數值</a:t>
            </a:r>
            <a:r>
              <a:rPr lang="en-US" sz="1800" dirty="0">
                <a:solidFill>
                  <a:schemeClr val="dk1"/>
                </a:solidFill>
                <a:latin typeface="07YasashisaGothicBold"/>
                <a:ea typeface="標楷體" panose="03000509000000000000" pitchFamily="65" charset="-120"/>
                <a:sym typeface="Arial"/>
              </a:rPr>
              <a:t>)</a:t>
            </a:r>
            <a:endParaRPr sz="1800" dirty="0">
              <a:solidFill>
                <a:schemeClr val="dk1"/>
              </a:solidFill>
              <a:latin typeface="07YasashisaGothicBold"/>
              <a:ea typeface="標楷體" panose="03000509000000000000" pitchFamily="65" charset="-120"/>
              <a:sym typeface="Arial"/>
            </a:endParaRPr>
          </a:p>
        </p:txBody>
      </p:sp>
      <p:sp>
        <p:nvSpPr>
          <p:cNvPr id="441" name="Google Shape;441;p20"/>
          <p:cNvSpPr/>
          <p:nvPr/>
        </p:nvSpPr>
        <p:spPr>
          <a:xfrm rot="-4917472">
            <a:off x="5275596" y="1920451"/>
            <a:ext cx="1638837" cy="1537750"/>
          </a:xfrm>
          <a:prstGeom prst="arc">
            <a:avLst>
              <a:gd name="adj1" fmla="val 16131876"/>
              <a:gd name="adj2" fmla="val 0"/>
            </a:avLst>
          </a:prstGeom>
          <a:noFill/>
          <a:ln w="2857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07YasashisaGothicBold"/>
              <a:ea typeface="標楷體" panose="03000509000000000000" pitchFamily="65" charset="-120"/>
              <a:sym typeface="Arial"/>
            </a:endParaRPr>
          </a:p>
        </p:txBody>
      </p:sp>
      <p:sp>
        <p:nvSpPr>
          <p:cNvPr id="442" name="Google Shape;442;p20"/>
          <p:cNvSpPr/>
          <p:nvPr/>
        </p:nvSpPr>
        <p:spPr>
          <a:xfrm>
            <a:off x="6042496" y="1369512"/>
            <a:ext cx="4308771" cy="646331"/>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err="1">
                <a:solidFill>
                  <a:schemeClr val="dk1"/>
                </a:solidFill>
                <a:latin typeface="07YasashisaGothicBold"/>
                <a:ea typeface="標楷體" panose="03000509000000000000" pitchFamily="65" charset="-120"/>
                <a:sym typeface="Arial"/>
              </a:rPr>
              <a:t>無輸出值</a:t>
            </a:r>
            <a:r>
              <a:rPr lang="en-US" sz="1800" dirty="0">
                <a:solidFill>
                  <a:schemeClr val="dk1"/>
                </a:solidFill>
                <a:latin typeface="07YasashisaGothicBold"/>
                <a:ea typeface="標楷體" panose="03000509000000000000" pitchFamily="65" charset="-120"/>
                <a:sym typeface="Arial"/>
              </a:rPr>
              <a:t>：</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800" dirty="0">
                <a:solidFill>
                  <a:schemeClr val="dk1"/>
                </a:solidFill>
                <a:latin typeface="07YasashisaGothicBold"/>
                <a:ea typeface="標楷體" panose="03000509000000000000" pitchFamily="65" charset="-120"/>
                <a:sym typeface="Arial"/>
              </a:rPr>
              <a:t>註:將腳色復活，以進行下一輪訓練</a:t>
            </a:r>
            <a:endParaRPr dirty="0">
              <a:latin typeface="07YasashisaGothicBold"/>
              <a:ea typeface="標楷體" panose="03000509000000000000" pitchFamily="65" charset="-120"/>
            </a:endParaRPr>
          </a:p>
        </p:txBody>
      </p:sp>
      <p:sp>
        <p:nvSpPr>
          <p:cNvPr id="443" name="Google Shape;443;p20"/>
          <p:cNvSpPr/>
          <p:nvPr/>
        </p:nvSpPr>
        <p:spPr>
          <a:xfrm>
            <a:off x="4680369" y="5575589"/>
            <a:ext cx="1107996" cy="369332"/>
          </a:xfrm>
          <a:prstGeom prst="rect">
            <a:avLst/>
          </a:prstGeom>
          <a:solidFill>
            <a:schemeClr val="lt1"/>
          </a:solidFill>
          <a:ln w="12700" cap="flat" cmpd="sng">
            <a:solidFill>
              <a:schemeClr val="accent2"/>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err="1">
                <a:solidFill>
                  <a:schemeClr val="dk1"/>
                </a:solidFill>
                <a:latin typeface="07YasashisaGothicBold"/>
                <a:ea typeface="標楷體" panose="03000509000000000000" pitchFamily="65" charset="-120"/>
                <a:sym typeface="Arial"/>
              </a:rPr>
              <a:t>無輸出值</a:t>
            </a:r>
            <a:endParaRPr sz="1800" dirty="0">
              <a:solidFill>
                <a:schemeClr val="dk1"/>
              </a:solidFill>
              <a:latin typeface="07YasashisaGothicBold"/>
              <a:ea typeface="標楷體" panose="03000509000000000000" pitchFamily="65" charset="-120"/>
              <a:sym typeface="Arial"/>
            </a:endParaRPr>
          </a:p>
        </p:txBody>
      </p:sp>
      <p:sp>
        <p:nvSpPr>
          <p:cNvPr id="444" name="Google Shape;444;p20"/>
          <p:cNvSpPr/>
          <p:nvPr/>
        </p:nvSpPr>
        <p:spPr>
          <a:xfrm rot="-8522676">
            <a:off x="4684594" y="3875858"/>
            <a:ext cx="2512562" cy="2027776"/>
          </a:xfrm>
          <a:prstGeom prst="arc">
            <a:avLst>
              <a:gd name="adj1" fmla="val 16707843"/>
              <a:gd name="adj2" fmla="val 621916"/>
            </a:avLst>
          </a:prstGeom>
          <a:noFill/>
          <a:ln w="28575"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rgbClr val="FF0000"/>
              </a:solidFill>
              <a:latin typeface="07YasashisaGothicBold"/>
              <a:ea typeface="標楷體" panose="03000509000000000000" pitchFamily="65" charset="-120"/>
              <a:sym typeface="Arial"/>
            </a:endParaRPr>
          </a:p>
        </p:txBody>
      </p:sp>
      <p:sp>
        <p:nvSpPr>
          <p:cNvPr id="9" name="Google Shape;387;p16">
            <a:extLst>
              <a:ext uri="{FF2B5EF4-FFF2-40B4-BE49-F238E27FC236}">
                <a16:creationId xmlns:a16="http://schemas.microsoft.com/office/drawing/2014/main" id="{A6FFDE43-953E-4E88-8EE0-7B358E6108FD}"/>
              </a:ext>
            </a:extLst>
          </p:cNvPr>
          <p:cNvSpPr/>
          <p:nvPr/>
        </p:nvSpPr>
        <p:spPr>
          <a:xfrm>
            <a:off x="4910786" y="-18473"/>
            <a:ext cx="2060180" cy="477013"/>
          </a:xfrm>
          <a:prstGeom prst="rect">
            <a:avLst/>
          </a:prstGeom>
          <a:noFill/>
          <a:ln>
            <a:noFill/>
          </a:ln>
        </p:spPr>
        <p:txBody>
          <a:bodyPr spcFirstLastPara="1" wrap="square" lIns="91425" tIns="45700" rIns="91425" bIns="45700" anchor="t" anchorCtr="0">
            <a:spAutoFit/>
          </a:bodyPr>
          <a:lstStyle/>
          <a:p>
            <a:pPr marL="0" marR="0" lvl="0" indent="0" algn="dist" rtl="0">
              <a:spcBef>
                <a:spcPts val="0"/>
              </a:spcBef>
              <a:spcAft>
                <a:spcPts val="0"/>
              </a:spcAft>
              <a:buNone/>
            </a:pPr>
            <a:r>
              <a:rPr lang="en-US" sz="2500" dirty="0">
                <a:latin typeface="07YasashisaGothicBold"/>
                <a:ea typeface="標楷體" panose="03000509000000000000" pitchFamily="65" charset="-120"/>
              </a:rPr>
              <a:t>API </a:t>
            </a:r>
            <a:r>
              <a:rPr lang="zh-TW" altLang="en-US" sz="2500" dirty="0">
                <a:latin typeface="07YasashisaGothicBold"/>
                <a:ea typeface="標楷體" panose="03000509000000000000" pitchFamily="65" charset="-120"/>
              </a:rPr>
              <a:t>介紹</a:t>
            </a:r>
            <a:endParaRPr sz="2500" dirty="0">
              <a:latin typeface="07YasashisaGothicBold"/>
              <a:ea typeface="標楷體" panose="03000509000000000000" pitchFamily="65" charset="-120"/>
            </a:endParaRPr>
          </a:p>
        </p:txBody>
      </p:sp>
    </p:spTree>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06" name="Google Shape;106;p2"/>
          <p:cNvPicPr preferRelativeResize="0"/>
          <p:nvPr/>
        </p:nvPicPr>
        <p:blipFill rotWithShape="1">
          <a:blip r:embed="rId4">
            <a:alphaModFix/>
          </a:blip>
          <a:srcRect/>
          <a:stretch/>
        </p:blipFill>
        <p:spPr>
          <a:xfrm>
            <a:off x="416517" y="1088495"/>
            <a:ext cx="1528733" cy="1291668"/>
          </a:xfrm>
          <a:prstGeom prst="rect">
            <a:avLst/>
          </a:prstGeom>
          <a:noFill/>
          <a:ln>
            <a:noFill/>
          </a:ln>
        </p:spPr>
      </p:pic>
      <p:sp>
        <p:nvSpPr>
          <p:cNvPr id="107" name="Google Shape;107;p2"/>
          <p:cNvSpPr txBox="1"/>
          <p:nvPr/>
        </p:nvSpPr>
        <p:spPr>
          <a:xfrm>
            <a:off x="656904" y="1318831"/>
            <a:ext cx="1528734" cy="76943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4400" b="0" i="0" u="none" strike="noStrike" cap="none" dirty="0">
                <a:solidFill>
                  <a:srgbClr val="388BA5"/>
                </a:solidFill>
                <a:latin typeface="07YasashisaGothicBold"/>
                <a:ea typeface="標楷體" panose="03000509000000000000" pitchFamily="65" charset="-120"/>
                <a:sym typeface="Arial"/>
              </a:rPr>
              <a:t>目</a:t>
            </a:r>
            <a:endParaRPr dirty="0">
              <a:latin typeface="07YasashisaGothicBold"/>
              <a:ea typeface="標楷體" panose="03000509000000000000" pitchFamily="65" charset="-120"/>
            </a:endParaRPr>
          </a:p>
        </p:txBody>
      </p:sp>
      <p:pic>
        <p:nvPicPr>
          <p:cNvPr id="108" name="Google Shape;108;p2"/>
          <p:cNvPicPr preferRelativeResize="0"/>
          <p:nvPr/>
        </p:nvPicPr>
        <p:blipFill rotWithShape="1">
          <a:blip r:embed="rId4">
            <a:alphaModFix/>
          </a:blip>
          <a:srcRect/>
          <a:stretch/>
        </p:blipFill>
        <p:spPr>
          <a:xfrm>
            <a:off x="416517" y="2333084"/>
            <a:ext cx="1528733" cy="1291668"/>
          </a:xfrm>
          <a:prstGeom prst="rect">
            <a:avLst/>
          </a:prstGeom>
          <a:noFill/>
          <a:ln>
            <a:noFill/>
          </a:ln>
        </p:spPr>
      </p:pic>
      <p:sp>
        <p:nvSpPr>
          <p:cNvPr id="109" name="Google Shape;109;p2"/>
          <p:cNvSpPr txBox="1"/>
          <p:nvPr/>
        </p:nvSpPr>
        <p:spPr>
          <a:xfrm>
            <a:off x="656904" y="2563420"/>
            <a:ext cx="1528734" cy="76943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4400" b="0" i="0" u="none" strike="noStrike" cap="none" dirty="0">
                <a:solidFill>
                  <a:srgbClr val="388BA5"/>
                </a:solidFill>
                <a:latin typeface="07YasashisaGothicBold"/>
                <a:ea typeface="標楷體" panose="03000509000000000000" pitchFamily="65" charset="-120"/>
                <a:sym typeface="Arial"/>
              </a:rPr>
              <a:t>錄</a:t>
            </a:r>
            <a:endParaRPr sz="4400" b="0" i="0" u="none" strike="noStrike" cap="none" dirty="0">
              <a:solidFill>
                <a:srgbClr val="388BA5"/>
              </a:solidFill>
              <a:latin typeface="07YasashisaGothicBold"/>
              <a:ea typeface="標楷體" panose="03000509000000000000" pitchFamily="65" charset="-120"/>
              <a:sym typeface="Arial"/>
            </a:endParaRPr>
          </a:p>
        </p:txBody>
      </p:sp>
      <p:pic>
        <p:nvPicPr>
          <p:cNvPr id="110" name="Google Shape;110;p2"/>
          <p:cNvPicPr preferRelativeResize="0"/>
          <p:nvPr/>
        </p:nvPicPr>
        <p:blipFill rotWithShape="1">
          <a:blip r:embed="rId5">
            <a:alphaModFix/>
          </a:blip>
          <a:srcRect/>
          <a:stretch/>
        </p:blipFill>
        <p:spPr>
          <a:xfrm>
            <a:off x="2982282" y="1295901"/>
            <a:ext cx="6828830" cy="1084262"/>
          </a:xfrm>
          <a:prstGeom prst="rect">
            <a:avLst/>
          </a:prstGeom>
          <a:noFill/>
          <a:ln>
            <a:noFill/>
          </a:ln>
        </p:spPr>
      </p:pic>
      <p:sp>
        <p:nvSpPr>
          <p:cNvPr id="111" name="Google Shape;111;p2"/>
          <p:cNvSpPr/>
          <p:nvPr/>
        </p:nvSpPr>
        <p:spPr>
          <a:xfrm>
            <a:off x="5566114" y="1562875"/>
            <a:ext cx="2367284" cy="477054"/>
          </a:xfrm>
          <a:prstGeom prst="rect">
            <a:avLst/>
          </a:prstGeom>
          <a:noFill/>
          <a:ln>
            <a:noFill/>
          </a:ln>
        </p:spPr>
        <p:txBody>
          <a:bodyPr spcFirstLastPara="1" wrap="square" lIns="91425" tIns="45700" rIns="91425" bIns="45700" anchor="t" anchorCtr="0">
            <a:spAutoFit/>
          </a:bodyPr>
          <a:lstStyle/>
          <a:p>
            <a:pPr marL="0" marR="0" lvl="0" indent="0" algn="dist" rtl="0">
              <a:spcBef>
                <a:spcPts val="0"/>
              </a:spcBef>
              <a:spcAft>
                <a:spcPts val="0"/>
              </a:spcAft>
              <a:buNone/>
            </a:pPr>
            <a:r>
              <a:rPr lang="en-US" sz="2500" b="0" i="0" u="none" strike="noStrike" cap="none" dirty="0" err="1">
                <a:solidFill>
                  <a:schemeClr val="dk1"/>
                </a:solidFill>
                <a:latin typeface="07YasashisaGothicBold"/>
                <a:ea typeface="標楷體" panose="03000509000000000000" pitchFamily="65" charset="-120"/>
                <a:sym typeface="Arial"/>
              </a:rPr>
              <a:t>需求</a:t>
            </a:r>
            <a:endParaRPr sz="2500" b="0" i="0" u="none" strike="noStrike" cap="none" dirty="0">
              <a:solidFill>
                <a:schemeClr val="dk1"/>
              </a:solidFill>
              <a:latin typeface="07YasashisaGothicBold"/>
              <a:ea typeface="標楷體" panose="03000509000000000000" pitchFamily="65" charset="-120"/>
              <a:sym typeface="Arial"/>
            </a:endParaRPr>
          </a:p>
        </p:txBody>
      </p:sp>
      <p:sp>
        <p:nvSpPr>
          <p:cNvPr id="112" name="Google Shape;112;p2"/>
          <p:cNvSpPr txBox="1"/>
          <p:nvPr/>
        </p:nvSpPr>
        <p:spPr>
          <a:xfrm>
            <a:off x="3968992" y="1419281"/>
            <a:ext cx="40267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0" i="0" u="none" strike="noStrike" cap="none" dirty="0">
                <a:solidFill>
                  <a:srgbClr val="388BA5"/>
                </a:solidFill>
                <a:latin typeface="07YasashisaGothicBold"/>
                <a:ea typeface="標楷體" panose="03000509000000000000" pitchFamily="65" charset="-120"/>
                <a:sym typeface="Arial"/>
              </a:rPr>
              <a:t>1</a:t>
            </a:r>
            <a:endParaRPr sz="4400" dirty="0">
              <a:solidFill>
                <a:srgbClr val="388BA5"/>
              </a:solidFill>
              <a:latin typeface="07YasashisaGothicBold"/>
              <a:ea typeface="標楷體" panose="03000509000000000000" pitchFamily="65" charset="-120"/>
              <a:sym typeface="Arial"/>
            </a:endParaRPr>
          </a:p>
        </p:txBody>
      </p:sp>
      <p:pic>
        <p:nvPicPr>
          <p:cNvPr id="113" name="Google Shape;113;p2"/>
          <p:cNvPicPr preferRelativeResize="0"/>
          <p:nvPr/>
        </p:nvPicPr>
        <p:blipFill rotWithShape="1">
          <a:blip r:embed="rId5">
            <a:alphaModFix/>
          </a:blip>
          <a:srcRect/>
          <a:stretch/>
        </p:blipFill>
        <p:spPr>
          <a:xfrm>
            <a:off x="2982282" y="2126896"/>
            <a:ext cx="6828830" cy="1084262"/>
          </a:xfrm>
          <a:prstGeom prst="rect">
            <a:avLst/>
          </a:prstGeom>
          <a:noFill/>
          <a:ln>
            <a:noFill/>
          </a:ln>
        </p:spPr>
      </p:pic>
      <p:sp>
        <p:nvSpPr>
          <p:cNvPr id="114" name="Google Shape;114;p2"/>
          <p:cNvSpPr/>
          <p:nvPr/>
        </p:nvSpPr>
        <p:spPr>
          <a:xfrm>
            <a:off x="5563047" y="2393870"/>
            <a:ext cx="2367284" cy="477054"/>
          </a:xfrm>
          <a:prstGeom prst="rect">
            <a:avLst/>
          </a:prstGeom>
          <a:noFill/>
          <a:ln>
            <a:noFill/>
          </a:ln>
        </p:spPr>
        <p:txBody>
          <a:bodyPr spcFirstLastPara="1" wrap="square" lIns="91425" tIns="45700" rIns="91425" bIns="45700" anchor="t" anchorCtr="0">
            <a:spAutoFit/>
          </a:bodyPr>
          <a:lstStyle/>
          <a:p>
            <a:pPr marL="0" marR="0" lvl="0" indent="0" algn="dist" rtl="0">
              <a:spcBef>
                <a:spcPts val="0"/>
              </a:spcBef>
              <a:spcAft>
                <a:spcPts val="0"/>
              </a:spcAft>
              <a:buNone/>
            </a:pPr>
            <a:r>
              <a:rPr lang="en-US" sz="2500" dirty="0" err="1">
                <a:solidFill>
                  <a:schemeClr val="dk1"/>
                </a:solidFill>
                <a:latin typeface="07YasashisaGothicBold"/>
                <a:ea typeface="標楷體" panose="03000509000000000000" pitchFamily="65" charset="-120"/>
                <a:sym typeface="Arial"/>
              </a:rPr>
              <a:t>分析</a:t>
            </a:r>
            <a:endParaRPr sz="2500" dirty="0">
              <a:solidFill>
                <a:schemeClr val="dk1"/>
              </a:solidFill>
              <a:latin typeface="07YasashisaGothicBold"/>
              <a:ea typeface="標楷體" panose="03000509000000000000" pitchFamily="65" charset="-120"/>
              <a:sym typeface="Arial"/>
            </a:endParaRPr>
          </a:p>
        </p:txBody>
      </p:sp>
      <p:sp>
        <p:nvSpPr>
          <p:cNvPr id="115" name="Google Shape;115;p2"/>
          <p:cNvSpPr txBox="1"/>
          <p:nvPr/>
        </p:nvSpPr>
        <p:spPr>
          <a:xfrm>
            <a:off x="3968992" y="2250276"/>
            <a:ext cx="596638"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dirty="0">
                <a:solidFill>
                  <a:srgbClr val="388BA5"/>
                </a:solidFill>
                <a:latin typeface="07YasashisaGothicBold"/>
                <a:ea typeface="標楷體" panose="03000509000000000000" pitchFamily="65" charset="-120"/>
                <a:sym typeface="Arial"/>
              </a:rPr>
              <a:t>2</a:t>
            </a:r>
            <a:endParaRPr sz="4400" dirty="0">
              <a:solidFill>
                <a:srgbClr val="388BA5"/>
              </a:solidFill>
              <a:latin typeface="07YasashisaGothicBold"/>
              <a:ea typeface="標楷體" panose="03000509000000000000" pitchFamily="65" charset="-120"/>
              <a:sym typeface="Arial"/>
            </a:endParaRPr>
          </a:p>
        </p:txBody>
      </p:sp>
      <p:pic>
        <p:nvPicPr>
          <p:cNvPr id="116" name="Google Shape;116;p2"/>
          <p:cNvPicPr preferRelativeResize="0"/>
          <p:nvPr/>
        </p:nvPicPr>
        <p:blipFill rotWithShape="1">
          <a:blip r:embed="rId5">
            <a:alphaModFix/>
          </a:blip>
          <a:srcRect/>
          <a:stretch/>
        </p:blipFill>
        <p:spPr>
          <a:xfrm>
            <a:off x="2982282" y="2957891"/>
            <a:ext cx="6828830" cy="1084262"/>
          </a:xfrm>
          <a:prstGeom prst="rect">
            <a:avLst/>
          </a:prstGeom>
          <a:noFill/>
          <a:ln>
            <a:noFill/>
          </a:ln>
        </p:spPr>
      </p:pic>
      <p:sp>
        <p:nvSpPr>
          <p:cNvPr id="117" name="Google Shape;117;p2"/>
          <p:cNvSpPr/>
          <p:nvPr/>
        </p:nvSpPr>
        <p:spPr>
          <a:xfrm>
            <a:off x="5569018" y="3261495"/>
            <a:ext cx="2367284" cy="477054"/>
          </a:xfrm>
          <a:prstGeom prst="rect">
            <a:avLst/>
          </a:prstGeom>
          <a:noFill/>
          <a:ln>
            <a:noFill/>
          </a:ln>
        </p:spPr>
        <p:txBody>
          <a:bodyPr spcFirstLastPara="1" wrap="square" lIns="91425" tIns="45700" rIns="91425" bIns="45700" anchor="t" anchorCtr="0">
            <a:spAutoFit/>
          </a:bodyPr>
          <a:lstStyle/>
          <a:p>
            <a:pPr marL="0" marR="0" lvl="0" indent="0" algn="dist" rtl="0">
              <a:spcBef>
                <a:spcPts val="0"/>
              </a:spcBef>
              <a:spcAft>
                <a:spcPts val="0"/>
              </a:spcAft>
              <a:buNone/>
            </a:pPr>
            <a:r>
              <a:rPr lang="en-US" sz="2500" dirty="0" err="1">
                <a:solidFill>
                  <a:schemeClr val="dk1"/>
                </a:solidFill>
                <a:latin typeface="07YasashisaGothicBold"/>
                <a:ea typeface="標楷體" panose="03000509000000000000" pitchFamily="65" charset="-120"/>
                <a:sym typeface="Arial"/>
              </a:rPr>
              <a:t>設計</a:t>
            </a:r>
            <a:endParaRPr sz="2500" dirty="0">
              <a:solidFill>
                <a:schemeClr val="dk1"/>
              </a:solidFill>
              <a:latin typeface="07YasashisaGothicBold"/>
              <a:ea typeface="標楷體" panose="03000509000000000000" pitchFamily="65" charset="-120"/>
              <a:sym typeface="Arial"/>
            </a:endParaRPr>
          </a:p>
        </p:txBody>
      </p:sp>
      <p:sp>
        <p:nvSpPr>
          <p:cNvPr id="118" name="Google Shape;118;p2"/>
          <p:cNvSpPr txBox="1"/>
          <p:nvPr/>
        </p:nvSpPr>
        <p:spPr>
          <a:xfrm>
            <a:off x="3968992" y="3081271"/>
            <a:ext cx="582211"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dirty="0">
                <a:solidFill>
                  <a:srgbClr val="388BA5"/>
                </a:solidFill>
                <a:latin typeface="07YasashisaGothicBold"/>
                <a:ea typeface="標楷體" panose="03000509000000000000" pitchFamily="65" charset="-120"/>
                <a:sym typeface="Arial"/>
              </a:rPr>
              <a:t>3</a:t>
            </a:r>
            <a:endParaRPr sz="4400" dirty="0">
              <a:solidFill>
                <a:srgbClr val="388BA5"/>
              </a:solidFill>
              <a:latin typeface="07YasashisaGothicBold"/>
              <a:ea typeface="標楷體" panose="03000509000000000000" pitchFamily="65" charset="-120"/>
              <a:sym typeface="Arial"/>
            </a:endParaRPr>
          </a:p>
        </p:txBody>
      </p:sp>
      <p:pic>
        <p:nvPicPr>
          <p:cNvPr id="119" name="Google Shape;119;p2"/>
          <p:cNvPicPr preferRelativeResize="0"/>
          <p:nvPr/>
        </p:nvPicPr>
        <p:blipFill rotWithShape="1">
          <a:blip r:embed="rId6">
            <a:alphaModFix/>
          </a:blip>
          <a:srcRect/>
          <a:stretch/>
        </p:blipFill>
        <p:spPr>
          <a:xfrm>
            <a:off x="8575716" y="3321676"/>
            <a:ext cx="2431424" cy="2431424"/>
          </a:xfrm>
          <a:prstGeom prst="rect">
            <a:avLst/>
          </a:prstGeom>
          <a:noFill/>
          <a:ln>
            <a:noFill/>
          </a:ln>
        </p:spPr>
      </p:pic>
      <p:pic>
        <p:nvPicPr>
          <p:cNvPr id="120" name="Google Shape;120;p2"/>
          <p:cNvPicPr preferRelativeResize="0"/>
          <p:nvPr/>
        </p:nvPicPr>
        <p:blipFill rotWithShape="1">
          <a:blip r:embed="rId5">
            <a:alphaModFix/>
          </a:blip>
          <a:srcRect/>
          <a:stretch/>
        </p:blipFill>
        <p:spPr>
          <a:xfrm>
            <a:off x="2982282" y="3828565"/>
            <a:ext cx="6828830" cy="1084262"/>
          </a:xfrm>
          <a:prstGeom prst="rect">
            <a:avLst/>
          </a:prstGeom>
          <a:noFill/>
          <a:ln>
            <a:noFill/>
          </a:ln>
        </p:spPr>
      </p:pic>
      <p:sp>
        <p:nvSpPr>
          <p:cNvPr id="121" name="Google Shape;121;p2"/>
          <p:cNvSpPr/>
          <p:nvPr/>
        </p:nvSpPr>
        <p:spPr>
          <a:xfrm>
            <a:off x="5595116" y="4098276"/>
            <a:ext cx="2367284" cy="477054"/>
          </a:xfrm>
          <a:prstGeom prst="rect">
            <a:avLst/>
          </a:prstGeom>
          <a:noFill/>
          <a:ln>
            <a:noFill/>
          </a:ln>
        </p:spPr>
        <p:txBody>
          <a:bodyPr spcFirstLastPara="1" wrap="square" lIns="91425" tIns="45700" rIns="91425" bIns="45700" anchor="t" anchorCtr="0">
            <a:spAutoFit/>
          </a:bodyPr>
          <a:lstStyle/>
          <a:p>
            <a:pPr marL="0" marR="0" lvl="0" indent="0" algn="dist" rtl="0">
              <a:spcBef>
                <a:spcPts val="0"/>
              </a:spcBef>
              <a:spcAft>
                <a:spcPts val="0"/>
              </a:spcAft>
              <a:buNone/>
            </a:pPr>
            <a:r>
              <a:rPr lang="en-US" sz="2500" dirty="0">
                <a:solidFill>
                  <a:schemeClr val="dk1"/>
                </a:solidFill>
                <a:latin typeface="07YasashisaGothicBold"/>
                <a:ea typeface="標楷體" panose="03000509000000000000" pitchFamily="65" charset="-120"/>
                <a:sym typeface="Arial"/>
              </a:rPr>
              <a:t>API</a:t>
            </a:r>
            <a:endParaRPr sz="2500" dirty="0">
              <a:solidFill>
                <a:schemeClr val="dk1"/>
              </a:solidFill>
              <a:latin typeface="07YasashisaGothicBold"/>
              <a:ea typeface="標楷體" panose="03000509000000000000" pitchFamily="65" charset="-120"/>
              <a:sym typeface="Arial"/>
            </a:endParaRPr>
          </a:p>
        </p:txBody>
      </p:sp>
      <p:sp>
        <p:nvSpPr>
          <p:cNvPr id="122" name="Google Shape;122;p2"/>
          <p:cNvSpPr txBox="1"/>
          <p:nvPr/>
        </p:nvSpPr>
        <p:spPr>
          <a:xfrm>
            <a:off x="3968992" y="3951945"/>
            <a:ext cx="522900"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dirty="0">
                <a:solidFill>
                  <a:srgbClr val="388BA5"/>
                </a:solidFill>
                <a:latin typeface="07YasashisaGothicBold"/>
                <a:ea typeface="標楷體" panose="03000509000000000000" pitchFamily="65" charset="-120"/>
                <a:sym typeface="Arial"/>
              </a:rPr>
              <a:t>4</a:t>
            </a:r>
            <a:endParaRPr sz="4400" dirty="0">
              <a:solidFill>
                <a:srgbClr val="388BA5"/>
              </a:solidFill>
              <a:latin typeface="07YasashisaGothicBold"/>
              <a:ea typeface="標楷體" panose="03000509000000000000" pitchFamily="65" charset="-120"/>
              <a:sym typeface="Arial"/>
            </a:endParaRPr>
          </a:p>
        </p:txBody>
      </p:sp>
      <p:pic>
        <p:nvPicPr>
          <p:cNvPr id="20" name="Google Shape;120;p2">
            <a:extLst>
              <a:ext uri="{FF2B5EF4-FFF2-40B4-BE49-F238E27FC236}">
                <a16:creationId xmlns:a16="http://schemas.microsoft.com/office/drawing/2014/main" id="{C6AC6B12-FD3E-4ECF-85FE-C699B5FED8CE}"/>
              </a:ext>
            </a:extLst>
          </p:cNvPr>
          <p:cNvPicPr preferRelativeResize="0"/>
          <p:nvPr/>
        </p:nvPicPr>
        <p:blipFill rotWithShape="1">
          <a:blip r:embed="rId5">
            <a:alphaModFix/>
          </a:blip>
          <a:srcRect/>
          <a:stretch/>
        </p:blipFill>
        <p:spPr>
          <a:xfrm>
            <a:off x="2982282" y="4711959"/>
            <a:ext cx="6828830" cy="1084262"/>
          </a:xfrm>
          <a:prstGeom prst="rect">
            <a:avLst/>
          </a:prstGeom>
          <a:noFill/>
          <a:ln>
            <a:noFill/>
          </a:ln>
        </p:spPr>
      </p:pic>
      <p:sp>
        <p:nvSpPr>
          <p:cNvPr id="21" name="Google Shape;122;p2">
            <a:extLst>
              <a:ext uri="{FF2B5EF4-FFF2-40B4-BE49-F238E27FC236}">
                <a16:creationId xmlns:a16="http://schemas.microsoft.com/office/drawing/2014/main" id="{6F725845-B296-406A-A245-96C40C1FA570}"/>
              </a:ext>
            </a:extLst>
          </p:cNvPr>
          <p:cNvSpPr txBox="1"/>
          <p:nvPr/>
        </p:nvSpPr>
        <p:spPr>
          <a:xfrm>
            <a:off x="3968992" y="4835339"/>
            <a:ext cx="522900"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ltLang="zh-TW" sz="4400" dirty="0">
                <a:solidFill>
                  <a:srgbClr val="388BA5"/>
                </a:solidFill>
                <a:latin typeface="07YasashisaGothicBold"/>
                <a:ea typeface="標楷體" panose="03000509000000000000" pitchFamily="65" charset="-120"/>
              </a:rPr>
              <a:t>5</a:t>
            </a:r>
            <a:endParaRPr sz="4400" dirty="0">
              <a:solidFill>
                <a:srgbClr val="388BA5"/>
              </a:solidFill>
              <a:latin typeface="07YasashisaGothicBold"/>
              <a:ea typeface="標楷體" panose="03000509000000000000" pitchFamily="65" charset="-120"/>
              <a:sym typeface="Arial"/>
            </a:endParaRPr>
          </a:p>
        </p:txBody>
      </p:sp>
      <p:sp>
        <p:nvSpPr>
          <p:cNvPr id="23" name="Google Shape;121;p2">
            <a:extLst>
              <a:ext uri="{FF2B5EF4-FFF2-40B4-BE49-F238E27FC236}">
                <a16:creationId xmlns:a16="http://schemas.microsoft.com/office/drawing/2014/main" id="{47B49805-A171-4AF7-A24D-D07D587A0D46}"/>
              </a:ext>
            </a:extLst>
          </p:cNvPr>
          <p:cNvSpPr/>
          <p:nvPr/>
        </p:nvSpPr>
        <p:spPr>
          <a:xfrm>
            <a:off x="5563047" y="4981532"/>
            <a:ext cx="2431423" cy="477054"/>
          </a:xfrm>
          <a:prstGeom prst="rect">
            <a:avLst/>
          </a:prstGeom>
          <a:noFill/>
          <a:ln>
            <a:noFill/>
          </a:ln>
        </p:spPr>
        <p:txBody>
          <a:bodyPr spcFirstLastPara="1" wrap="square" lIns="91425" tIns="45700" rIns="91425" bIns="45700" anchor="t" anchorCtr="0">
            <a:spAutoFit/>
          </a:bodyPr>
          <a:lstStyle/>
          <a:p>
            <a:pPr marL="0" marR="0" lvl="0" indent="0" algn="dist" rtl="0">
              <a:spcBef>
                <a:spcPts val="0"/>
              </a:spcBef>
              <a:spcAft>
                <a:spcPts val="0"/>
              </a:spcAft>
              <a:buNone/>
            </a:pPr>
            <a:r>
              <a:rPr lang="zh-TW" altLang="en-US" sz="2500" dirty="0">
                <a:solidFill>
                  <a:schemeClr val="dk1"/>
                </a:solidFill>
                <a:latin typeface="07YasashisaGothicBold"/>
                <a:ea typeface="標楷體" panose="03000509000000000000" pitchFamily="65" charset="-120"/>
                <a:sym typeface="Arial"/>
              </a:rPr>
              <a:t>問題探討</a:t>
            </a:r>
            <a:endParaRPr sz="2500" dirty="0">
              <a:solidFill>
                <a:schemeClr val="dk1"/>
              </a:solidFill>
              <a:latin typeface="07YasashisaGothicBold"/>
              <a:ea typeface="標楷體" panose="03000509000000000000" pitchFamily="65" charset="-120"/>
              <a:sym typeface="Arial"/>
            </a:endParaRPr>
          </a:p>
        </p:txBody>
      </p:sp>
      <p:pic>
        <p:nvPicPr>
          <p:cNvPr id="27" name="Google Shape;120;p2">
            <a:extLst>
              <a:ext uri="{FF2B5EF4-FFF2-40B4-BE49-F238E27FC236}">
                <a16:creationId xmlns:a16="http://schemas.microsoft.com/office/drawing/2014/main" id="{D8F9156F-BC80-42E5-828B-CFD56B7E3AC1}"/>
              </a:ext>
            </a:extLst>
          </p:cNvPr>
          <p:cNvPicPr preferRelativeResize="0"/>
          <p:nvPr/>
        </p:nvPicPr>
        <p:blipFill rotWithShape="1">
          <a:blip r:embed="rId5">
            <a:alphaModFix/>
          </a:blip>
          <a:srcRect/>
          <a:stretch/>
        </p:blipFill>
        <p:spPr>
          <a:xfrm>
            <a:off x="2982282" y="5564101"/>
            <a:ext cx="6828830" cy="1084262"/>
          </a:xfrm>
          <a:prstGeom prst="rect">
            <a:avLst/>
          </a:prstGeom>
          <a:noFill/>
          <a:ln>
            <a:noFill/>
          </a:ln>
        </p:spPr>
      </p:pic>
      <p:sp>
        <p:nvSpPr>
          <p:cNvPr id="25" name="Google Shape;111;p2">
            <a:extLst>
              <a:ext uri="{FF2B5EF4-FFF2-40B4-BE49-F238E27FC236}">
                <a16:creationId xmlns:a16="http://schemas.microsoft.com/office/drawing/2014/main" id="{67DB4EF4-E44A-4903-A366-3346350C0485}"/>
              </a:ext>
            </a:extLst>
          </p:cNvPr>
          <p:cNvSpPr/>
          <p:nvPr/>
        </p:nvSpPr>
        <p:spPr>
          <a:xfrm>
            <a:off x="5563047" y="5886778"/>
            <a:ext cx="2367284" cy="477054"/>
          </a:xfrm>
          <a:prstGeom prst="rect">
            <a:avLst/>
          </a:prstGeom>
          <a:noFill/>
          <a:ln>
            <a:noFill/>
          </a:ln>
        </p:spPr>
        <p:txBody>
          <a:bodyPr spcFirstLastPara="1" wrap="square" lIns="91425" tIns="45700" rIns="91425" bIns="45700" anchor="t" anchorCtr="0">
            <a:spAutoFit/>
          </a:bodyPr>
          <a:lstStyle/>
          <a:p>
            <a:pPr marL="0" marR="0" lvl="0" indent="0" algn="dist" rtl="0">
              <a:spcBef>
                <a:spcPts val="0"/>
              </a:spcBef>
              <a:spcAft>
                <a:spcPts val="0"/>
              </a:spcAft>
              <a:buNone/>
            </a:pPr>
            <a:r>
              <a:rPr lang="zh-TW" altLang="en-US" sz="2500" b="0" i="0" u="none" strike="noStrike" cap="none" dirty="0">
                <a:solidFill>
                  <a:schemeClr val="dk1"/>
                </a:solidFill>
                <a:latin typeface="07YasashisaGothicBold"/>
                <a:ea typeface="標楷體" panose="03000509000000000000" pitchFamily="65" charset="-120"/>
                <a:sym typeface="Arial"/>
              </a:rPr>
              <a:t>資料來源</a:t>
            </a:r>
            <a:endParaRPr sz="2500" b="0" i="0" u="none" strike="noStrike" cap="none" dirty="0">
              <a:solidFill>
                <a:schemeClr val="dk1"/>
              </a:solidFill>
              <a:latin typeface="07YasashisaGothicBold"/>
              <a:ea typeface="標楷體" panose="03000509000000000000" pitchFamily="65" charset="-120"/>
              <a:sym typeface="Arial"/>
            </a:endParaRPr>
          </a:p>
        </p:txBody>
      </p:sp>
      <p:sp>
        <p:nvSpPr>
          <p:cNvPr id="26" name="Google Shape;112;p2">
            <a:extLst>
              <a:ext uri="{FF2B5EF4-FFF2-40B4-BE49-F238E27FC236}">
                <a16:creationId xmlns:a16="http://schemas.microsoft.com/office/drawing/2014/main" id="{C42C3FC4-2CA0-4284-B10A-94A2773908C7}"/>
              </a:ext>
            </a:extLst>
          </p:cNvPr>
          <p:cNvSpPr txBox="1"/>
          <p:nvPr/>
        </p:nvSpPr>
        <p:spPr>
          <a:xfrm>
            <a:off x="3961038" y="5718733"/>
            <a:ext cx="402674"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ltLang="zh-TW" sz="4400" b="0" i="0" u="none" strike="noStrike" cap="none" dirty="0">
                <a:solidFill>
                  <a:srgbClr val="388BA5"/>
                </a:solidFill>
                <a:latin typeface="07YasashisaGothicBold"/>
                <a:ea typeface="標楷體" panose="03000509000000000000" pitchFamily="65" charset="-120"/>
                <a:sym typeface="Arial"/>
              </a:rPr>
              <a:t>6</a:t>
            </a:r>
            <a:endParaRPr sz="4400" dirty="0">
              <a:solidFill>
                <a:srgbClr val="388BA5"/>
              </a:solidFill>
              <a:latin typeface="07YasashisaGothicBold"/>
              <a:ea typeface="標楷體" panose="03000509000000000000" pitchFamily="65" charset="-120"/>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450" name="Google Shape;450;p21"/>
          <p:cNvPicPr preferRelativeResize="0"/>
          <p:nvPr/>
        </p:nvPicPr>
        <p:blipFill rotWithShape="1">
          <a:blip r:embed="rId3">
            <a:alphaModFix/>
          </a:blip>
          <a:srcRect/>
          <a:stretch/>
        </p:blipFill>
        <p:spPr>
          <a:xfrm>
            <a:off x="248171" y="0"/>
            <a:ext cx="12192000" cy="6858000"/>
          </a:xfrm>
          <a:prstGeom prst="rect">
            <a:avLst/>
          </a:prstGeom>
          <a:noFill/>
          <a:ln>
            <a:noFill/>
          </a:ln>
        </p:spPr>
      </p:pic>
      <p:pic>
        <p:nvPicPr>
          <p:cNvPr id="451" name="Google Shape;451;p21"/>
          <p:cNvPicPr preferRelativeResize="0"/>
          <p:nvPr/>
        </p:nvPicPr>
        <p:blipFill rotWithShape="1">
          <a:blip r:embed="rId4">
            <a:alphaModFix/>
          </a:blip>
          <a:srcRect/>
          <a:stretch/>
        </p:blipFill>
        <p:spPr>
          <a:xfrm>
            <a:off x="8575716" y="3321676"/>
            <a:ext cx="2431424" cy="2431424"/>
          </a:xfrm>
          <a:prstGeom prst="rect">
            <a:avLst/>
          </a:prstGeom>
          <a:noFill/>
          <a:ln>
            <a:noFill/>
          </a:ln>
        </p:spPr>
      </p:pic>
      <p:pic>
        <p:nvPicPr>
          <p:cNvPr id="452" name="Google Shape;452;p21"/>
          <p:cNvPicPr preferRelativeResize="0"/>
          <p:nvPr/>
        </p:nvPicPr>
        <p:blipFill rotWithShape="1">
          <a:blip r:embed="rId5">
            <a:alphaModFix/>
          </a:blip>
          <a:srcRect l="42163" t="48098" r="24028" b="28485"/>
          <a:stretch/>
        </p:blipFill>
        <p:spPr>
          <a:xfrm>
            <a:off x="2897585" y="2136391"/>
            <a:ext cx="6412506" cy="2828331"/>
          </a:xfrm>
          <a:prstGeom prst="rect">
            <a:avLst/>
          </a:prstGeom>
          <a:noFill/>
          <a:ln>
            <a:noFill/>
          </a:ln>
        </p:spPr>
      </p:pic>
      <p:sp>
        <p:nvSpPr>
          <p:cNvPr id="453" name="Google Shape;453;p21"/>
          <p:cNvSpPr/>
          <p:nvPr/>
        </p:nvSpPr>
        <p:spPr>
          <a:xfrm>
            <a:off x="8757917" y="5568235"/>
            <a:ext cx="2367284" cy="47705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500" dirty="0">
                <a:solidFill>
                  <a:schemeClr val="dk1"/>
                </a:solidFill>
                <a:latin typeface="07YasashisaGothicBold"/>
                <a:ea typeface="標楷體" panose="03000509000000000000" pitchFamily="65" charset="-120"/>
                <a:sym typeface="Arial"/>
              </a:rPr>
              <a:t>Case3</a:t>
            </a:r>
            <a:endParaRPr sz="2500" dirty="0">
              <a:solidFill>
                <a:schemeClr val="dk1"/>
              </a:solidFill>
              <a:latin typeface="07YasashisaGothicBold"/>
              <a:ea typeface="標楷體" panose="03000509000000000000" pitchFamily="65" charset="-120"/>
              <a:sym typeface="Arial"/>
            </a:endParaRPr>
          </a:p>
        </p:txBody>
      </p:sp>
      <p:sp>
        <p:nvSpPr>
          <p:cNvPr id="454" name="Google Shape;454;p21"/>
          <p:cNvSpPr/>
          <p:nvPr/>
        </p:nvSpPr>
        <p:spPr>
          <a:xfrm>
            <a:off x="95827" y="406355"/>
            <a:ext cx="4597472" cy="6045290"/>
          </a:xfrm>
          <a:prstGeom prst="rect">
            <a:avLst/>
          </a:prstGeom>
          <a:solidFill>
            <a:schemeClr val="lt1"/>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dirty="0" err="1">
                <a:solidFill>
                  <a:schemeClr val="dk1"/>
                </a:solidFill>
                <a:latin typeface="07YasashisaGothicBold"/>
                <a:ea typeface="標楷體" panose="03000509000000000000" pitchFamily="65" charset="-120"/>
                <a:sym typeface="Arial"/>
              </a:rPr>
              <a:t>輸入</a:t>
            </a:r>
            <a:r>
              <a:rPr lang="en-US" sz="2000" b="1" dirty="0">
                <a:solidFill>
                  <a:schemeClr val="dk1"/>
                </a:solidFill>
                <a:latin typeface="07YasashisaGothicBold"/>
                <a:ea typeface="標楷體" panose="03000509000000000000" pitchFamily="65" charset="-120"/>
                <a:sym typeface="Arial"/>
              </a:rPr>
              <a:t>:</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500" dirty="0">
                <a:solidFill>
                  <a:schemeClr val="dk1"/>
                </a:solidFill>
                <a:latin typeface="07YasashisaGothicBold"/>
                <a:ea typeface="標楷體" panose="03000509000000000000" pitchFamily="65" charset="-120"/>
                <a:sym typeface="Arial"/>
              </a:rPr>
              <a:t>agent = DQN(WIDTH, HEIGHT, </a:t>
            </a:r>
            <a:r>
              <a:rPr lang="en-US" sz="1500" dirty="0" err="1">
                <a:solidFill>
                  <a:schemeClr val="dk1"/>
                </a:solidFill>
                <a:latin typeface="07YasashisaGothicBold"/>
                <a:ea typeface="標楷體" panose="03000509000000000000" pitchFamily="65" charset="-120"/>
                <a:sym typeface="Arial"/>
              </a:rPr>
              <a:t>action_size</a:t>
            </a:r>
            <a:r>
              <a:rPr lang="en-US" sz="1500" dirty="0">
                <a:solidFill>
                  <a:schemeClr val="dk1"/>
                </a:solidFill>
                <a:latin typeface="07YasashisaGothicBold"/>
                <a:ea typeface="標楷體" panose="03000509000000000000" pitchFamily="65" charset="-120"/>
                <a:sym typeface="Arial"/>
              </a:rPr>
              <a:t>, </a:t>
            </a:r>
            <a:r>
              <a:rPr lang="en-US" sz="1500" dirty="0" err="1">
                <a:solidFill>
                  <a:schemeClr val="dk1"/>
                </a:solidFill>
                <a:latin typeface="07YasashisaGothicBold"/>
                <a:ea typeface="標楷體" panose="03000509000000000000" pitchFamily="65" charset="-120"/>
                <a:sym typeface="Arial"/>
              </a:rPr>
              <a:t>DQN_model_path</a:t>
            </a:r>
            <a:r>
              <a:rPr lang="en-US" sz="1500" dirty="0">
                <a:solidFill>
                  <a:schemeClr val="dk1"/>
                </a:solidFill>
                <a:latin typeface="07YasashisaGothicBold"/>
                <a:ea typeface="標楷體" panose="03000509000000000000" pitchFamily="65" charset="-120"/>
                <a:sym typeface="Arial"/>
              </a:rPr>
              <a:t>, </a:t>
            </a:r>
            <a:r>
              <a:rPr lang="en-US" sz="1500" dirty="0" err="1">
                <a:solidFill>
                  <a:schemeClr val="dk1"/>
                </a:solidFill>
                <a:latin typeface="07YasashisaGothicBold"/>
                <a:ea typeface="標楷體" panose="03000509000000000000" pitchFamily="65" charset="-120"/>
                <a:sym typeface="Arial"/>
              </a:rPr>
              <a:t>DQN_log_path</a:t>
            </a:r>
            <a:r>
              <a:rPr lang="en-US" sz="1500" dirty="0">
                <a:solidFill>
                  <a:schemeClr val="dk1"/>
                </a:solidFill>
                <a:latin typeface="07YasashisaGothicBold"/>
                <a:ea typeface="標楷體" panose="03000509000000000000" pitchFamily="65" charset="-120"/>
                <a:sym typeface="Arial"/>
              </a:rPr>
              <a:t>)</a:t>
            </a:r>
            <a:endParaRPr sz="15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500" dirty="0" err="1">
                <a:solidFill>
                  <a:schemeClr val="dk1"/>
                </a:solidFill>
                <a:latin typeface="07YasashisaGothicBold"/>
                <a:ea typeface="標楷體" panose="03000509000000000000" pitchFamily="65" charset="-120"/>
                <a:sym typeface="Arial"/>
              </a:rPr>
              <a:t>輸入</a:t>
            </a:r>
            <a:r>
              <a:rPr lang="en-US" sz="1500" dirty="0">
                <a:solidFill>
                  <a:schemeClr val="dk1"/>
                </a:solidFill>
                <a:latin typeface="07YasashisaGothicBold"/>
                <a:ea typeface="標楷體" panose="03000509000000000000" pitchFamily="65" charset="-120"/>
                <a:sym typeface="Arial"/>
              </a:rPr>
              <a:t>：</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500" dirty="0">
                <a:solidFill>
                  <a:srgbClr val="FF0000"/>
                </a:solidFill>
                <a:latin typeface="07YasashisaGothicBold"/>
                <a:ea typeface="標楷體" panose="03000509000000000000" pitchFamily="65" charset="-120"/>
                <a:sym typeface="Arial"/>
              </a:rPr>
              <a:t>WIDTH(圖片寬,uint8)</a:t>
            </a:r>
            <a:endParaRPr sz="1500" dirty="0">
              <a:solidFill>
                <a:srgbClr val="FF0000"/>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500" dirty="0">
                <a:solidFill>
                  <a:srgbClr val="FF0000"/>
                </a:solidFill>
                <a:latin typeface="07YasashisaGothicBold"/>
                <a:ea typeface="標楷體" panose="03000509000000000000" pitchFamily="65" charset="-120"/>
                <a:sym typeface="Arial"/>
              </a:rPr>
              <a:t>HEIGHT(圖片高,uint8)</a:t>
            </a:r>
            <a:endParaRPr sz="1500" dirty="0">
              <a:solidFill>
                <a:srgbClr val="FF0000"/>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500" dirty="0" err="1">
                <a:solidFill>
                  <a:srgbClr val="FF0000"/>
                </a:solidFill>
                <a:latin typeface="07YasashisaGothicBold"/>
                <a:ea typeface="標楷體" panose="03000509000000000000" pitchFamily="65" charset="-120"/>
                <a:sym typeface="Arial"/>
              </a:rPr>
              <a:t>action_size</a:t>
            </a:r>
            <a:r>
              <a:rPr lang="en-US" sz="1500" dirty="0">
                <a:solidFill>
                  <a:srgbClr val="FF0000"/>
                </a:solidFill>
                <a:latin typeface="07YasashisaGothicBold"/>
                <a:ea typeface="標楷體" panose="03000509000000000000" pitchFamily="65" charset="-120"/>
                <a:sym typeface="Arial"/>
              </a:rPr>
              <a:t>(</a:t>
            </a:r>
            <a:r>
              <a:rPr lang="en-US" sz="1500" dirty="0" err="1">
                <a:solidFill>
                  <a:srgbClr val="FF0000"/>
                </a:solidFill>
                <a:latin typeface="07YasashisaGothicBold"/>
                <a:ea typeface="標楷體" panose="03000509000000000000" pitchFamily="65" charset="-120"/>
                <a:sym typeface="Arial"/>
              </a:rPr>
              <a:t>動作數量</a:t>
            </a:r>
            <a:r>
              <a:rPr lang="en-US" sz="1500" dirty="0">
                <a:solidFill>
                  <a:srgbClr val="FF0000"/>
                </a:solidFill>
                <a:latin typeface="07YasashisaGothicBold"/>
                <a:ea typeface="標楷體" panose="03000509000000000000" pitchFamily="65" charset="-120"/>
                <a:sym typeface="Arial"/>
              </a:rPr>
              <a:t> ,uint8)</a:t>
            </a:r>
            <a:endParaRPr sz="1500" dirty="0">
              <a:solidFill>
                <a:srgbClr val="FF0000"/>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500" dirty="0" err="1">
                <a:solidFill>
                  <a:srgbClr val="FF0000"/>
                </a:solidFill>
                <a:latin typeface="07YasashisaGothicBold"/>
                <a:ea typeface="標楷體" panose="03000509000000000000" pitchFamily="65" charset="-120"/>
                <a:sym typeface="Arial"/>
              </a:rPr>
              <a:t>DQN_model_path</a:t>
            </a:r>
            <a:r>
              <a:rPr lang="en-US" sz="1500" dirty="0">
                <a:solidFill>
                  <a:srgbClr val="FF0000"/>
                </a:solidFill>
                <a:latin typeface="07YasashisaGothicBold"/>
                <a:ea typeface="標楷體" panose="03000509000000000000" pitchFamily="65" charset="-120"/>
                <a:sym typeface="Arial"/>
              </a:rPr>
              <a:t>(</a:t>
            </a:r>
            <a:r>
              <a:rPr lang="en-US" sz="1500" dirty="0" err="1">
                <a:solidFill>
                  <a:srgbClr val="FF0000"/>
                </a:solidFill>
                <a:latin typeface="07YasashisaGothicBold"/>
                <a:ea typeface="標楷體" panose="03000509000000000000" pitchFamily="65" charset="-120"/>
                <a:sym typeface="Arial"/>
              </a:rPr>
              <a:t>訓練模型路徑</a:t>
            </a:r>
            <a:r>
              <a:rPr lang="en-US" sz="1500" dirty="0">
                <a:solidFill>
                  <a:srgbClr val="FF0000"/>
                </a:solidFill>
                <a:latin typeface="07YasashisaGothicBold"/>
                <a:ea typeface="標楷體" panose="03000509000000000000" pitchFamily="65" charset="-120"/>
                <a:sym typeface="Arial"/>
              </a:rPr>
              <a:t>, str)</a:t>
            </a:r>
            <a:endParaRPr sz="1500" dirty="0">
              <a:solidFill>
                <a:srgbClr val="FF0000"/>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500" dirty="0" err="1">
                <a:solidFill>
                  <a:srgbClr val="FF0000"/>
                </a:solidFill>
                <a:latin typeface="07YasashisaGothicBold"/>
                <a:ea typeface="標楷體" panose="03000509000000000000" pitchFamily="65" charset="-120"/>
                <a:sym typeface="Arial"/>
              </a:rPr>
              <a:t>DQN_log_path</a:t>
            </a:r>
            <a:r>
              <a:rPr lang="en-US" sz="1500" dirty="0">
                <a:solidFill>
                  <a:srgbClr val="FF0000"/>
                </a:solidFill>
                <a:latin typeface="07YasashisaGothicBold"/>
                <a:ea typeface="標楷體" panose="03000509000000000000" pitchFamily="65" charset="-120"/>
                <a:sym typeface="Arial"/>
              </a:rPr>
              <a:t>(</a:t>
            </a:r>
            <a:r>
              <a:rPr lang="en-US" sz="1500" dirty="0" err="1">
                <a:solidFill>
                  <a:srgbClr val="FF0000"/>
                </a:solidFill>
                <a:latin typeface="07YasashisaGothicBold"/>
                <a:ea typeface="標楷體" panose="03000509000000000000" pitchFamily="65" charset="-120"/>
                <a:sym typeface="Arial"/>
              </a:rPr>
              <a:t>訓練記錄檔案路徑</a:t>
            </a:r>
            <a:r>
              <a:rPr lang="en-US" sz="1500" dirty="0">
                <a:solidFill>
                  <a:srgbClr val="FF0000"/>
                </a:solidFill>
                <a:latin typeface="07YasashisaGothicBold"/>
                <a:ea typeface="標楷體" panose="03000509000000000000" pitchFamily="65" charset="-120"/>
                <a:sym typeface="Arial"/>
              </a:rPr>
              <a:t>, str)</a:t>
            </a:r>
            <a:endParaRPr sz="15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500" dirty="0">
                <a:solidFill>
                  <a:schemeClr val="dk1"/>
                </a:solidFill>
                <a:latin typeface="07YasashisaGothicBold"/>
                <a:ea typeface="標楷體" panose="03000509000000000000" pitchFamily="65" charset="-120"/>
                <a:sym typeface="Arial"/>
              </a:rPr>
              <a:t>action = </a:t>
            </a:r>
            <a:r>
              <a:rPr lang="en-US" sz="1500" dirty="0" err="1">
                <a:solidFill>
                  <a:schemeClr val="dk1"/>
                </a:solidFill>
                <a:latin typeface="07YasashisaGothicBold"/>
                <a:ea typeface="標楷體" panose="03000509000000000000" pitchFamily="65" charset="-120"/>
                <a:sym typeface="Arial"/>
              </a:rPr>
              <a:t>agent.Choose_Action</a:t>
            </a:r>
            <a:r>
              <a:rPr lang="en-US" sz="1500" dirty="0">
                <a:solidFill>
                  <a:schemeClr val="dk1"/>
                </a:solidFill>
                <a:latin typeface="07YasashisaGothicBold"/>
                <a:ea typeface="標楷體" panose="03000509000000000000" pitchFamily="65" charset="-120"/>
                <a:sym typeface="Arial"/>
              </a:rPr>
              <a:t>(station)</a:t>
            </a:r>
            <a:endParaRPr sz="15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500" dirty="0" err="1">
                <a:solidFill>
                  <a:schemeClr val="dk1"/>
                </a:solidFill>
                <a:latin typeface="07YasashisaGothicBold"/>
                <a:ea typeface="標楷體" panose="03000509000000000000" pitchFamily="65" charset="-120"/>
                <a:sym typeface="Arial"/>
              </a:rPr>
              <a:t>輸入</a:t>
            </a:r>
            <a:r>
              <a:rPr lang="en-US" sz="1500" dirty="0">
                <a:solidFill>
                  <a:schemeClr val="dk1"/>
                </a:solidFill>
                <a:latin typeface="07YasashisaGothicBold"/>
                <a:ea typeface="標楷體" panose="03000509000000000000" pitchFamily="65" charset="-120"/>
                <a:sym typeface="Arial"/>
              </a:rPr>
              <a:t>：</a:t>
            </a:r>
            <a:endParaRPr sz="15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500" dirty="0" err="1">
                <a:solidFill>
                  <a:srgbClr val="FF0000"/>
                </a:solidFill>
                <a:latin typeface="07YasashisaGothicBold"/>
                <a:ea typeface="標楷體" panose="03000509000000000000" pitchFamily="65" charset="-120"/>
                <a:sym typeface="Arial"/>
              </a:rPr>
              <a:t>station陣列</a:t>
            </a:r>
            <a:r>
              <a:rPr lang="en-US" sz="1500" dirty="0">
                <a:solidFill>
                  <a:srgbClr val="FF0000"/>
                </a:solidFill>
                <a:latin typeface="07YasashisaGothicBold"/>
                <a:ea typeface="標楷體" panose="03000509000000000000" pitchFamily="65" charset="-120"/>
                <a:sym typeface="Arial"/>
              </a:rPr>
              <a:t>(88, 96, 1)</a:t>
            </a:r>
            <a:r>
              <a:rPr lang="en-US" sz="1500" dirty="0">
                <a:solidFill>
                  <a:schemeClr val="dk1"/>
                </a:solidFill>
                <a:latin typeface="07YasashisaGothicBold"/>
                <a:ea typeface="標楷體" panose="03000509000000000000" pitchFamily="65" charset="-120"/>
                <a:sym typeface="Arial"/>
              </a:rPr>
              <a:t> ;”</a:t>
            </a:r>
            <a:r>
              <a:rPr lang="en-US" sz="1800" dirty="0" err="1">
                <a:solidFill>
                  <a:schemeClr val="dk1"/>
                </a:solidFill>
                <a:latin typeface="07YasashisaGothicBold"/>
                <a:ea typeface="標楷體" panose="03000509000000000000" pitchFamily="65" charset="-120"/>
                <a:sym typeface="Arial"/>
              </a:rPr>
              <a:t>整數</a:t>
            </a:r>
            <a:r>
              <a:rPr lang="en-US" sz="1800" dirty="0">
                <a:solidFill>
                  <a:schemeClr val="dk1"/>
                </a:solidFill>
                <a:latin typeface="07YasashisaGothicBold"/>
                <a:ea typeface="標楷體" panose="03000509000000000000" pitchFamily="65" charset="-120"/>
                <a:sym typeface="Arial"/>
              </a:rPr>
              <a:t>”</a:t>
            </a:r>
            <a:endParaRPr sz="18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500" dirty="0" err="1">
                <a:solidFill>
                  <a:schemeClr val="dk1"/>
                </a:solidFill>
                <a:latin typeface="07YasashisaGothicBold"/>
                <a:ea typeface="標楷體" panose="03000509000000000000" pitchFamily="65" charset="-120"/>
                <a:sym typeface="Arial"/>
              </a:rPr>
              <a:t>agent.save_model</a:t>
            </a:r>
            <a:r>
              <a:rPr lang="en-US" sz="1500" dirty="0">
                <a:solidFill>
                  <a:schemeClr val="dk1"/>
                </a:solidFill>
                <a:latin typeface="07YasashisaGothicBold"/>
                <a:ea typeface="標楷體" panose="03000509000000000000" pitchFamily="65" charset="-120"/>
                <a:sym typeface="Arial"/>
              </a:rPr>
              <a:t>()</a:t>
            </a:r>
            <a:endParaRPr sz="15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500" dirty="0" err="1">
                <a:solidFill>
                  <a:schemeClr val="dk1"/>
                </a:solidFill>
                <a:latin typeface="07YasashisaGothicBold"/>
                <a:ea typeface="標楷體" panose="03000509000000000000" pitchFamily="65" charset="-120"/>
                <a:sym typeface="Arial"/>
              </a:rPr>
              <a:t>輸入</a:t>
            </a:r>
            <a:r>
              <a:rPr lang="en-US" sz="1500" dirty="0">
                <a:solidFill>
                  <a:schemeClr val="dk1"/>
                </a:solidFill>
                <a:latin typeface="07YasashisaGothicBold"/>
                <a:ea typeface="標楷體" panose="03000509000000000000" pitchFamily="65" charset="-120"/>
                <a:sym typeface="Arial"/>
              </a:rPr>
              <a:t>：</a:t>
            </a:r>
            <a:endParaRPr sz="15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500" dirty="0">
                <a:solidFill>
                  <a:srgbClr val="FF0000"/>
                </a:solidFill>
                <a:latin typeface="07YasashisaGothicBold"/>
                <a:ea typeface="標楷體" panose="03000509000000000000" pitchFamily="65" charset="-120"/>
                <a:sym typeface="Arial"/>
              </a:rPr>
              <a:t>無</a:t>
            </a:r>
            <a:endParaRPr sz="15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500" dirty="0" err="1">
                <a:solidFill>
                  <a:schemeClr val="dk1"/>
                </a:solidFill>
                <a:latin typeface="07YasashisaGothicBold"/>
                <a:ea typeface="標楷體" panose="03000509000000000000" pitchFamily="65" charset="-120"/>
                <a:sym typeface="Arial"/>
              </a:rPr>
              <a:t>agent.Store_Data</a:t>
            </a:r>
            <a:r>
              <a:rPr lang="en-US" sz="1500" dirty="0">
                <a:solidFill>
                  <a:schemeClr val="dk1"/>
                </a:solidFill>
                <a:latin typeface="07YasashisaGothicBold"/>
                <a:ea typeface="標楷體" panose="03000509000000000000" pitchFamily="65" charset="-120"/>
                <a:sym typeface="Arial"/>
              </a:rPr>
              <a:t>(station, action, reward, </a:t>
            </a:r>
            <a:r>
              <a:rPr lang="en-US" sz="1500" dirty="0" err="1">
                <a:solidFill>
                  <a:schemeClr val="dk1"/>
                </a:solidFill>
                <a:latin typeface="07YasashisaGothicBold"/>
                <a:ea typeface="標楷體" panose="03000509000000000000" pitchFamily="65" charset="-120"/>
                <a:sym typeface="Arial"/>
              </a:rPr>
              <a:t>next_station</a:t>
            </a:r>
            <a:r>
              <a:rPr lang="en-US" sz="1500" dirty="0">
                <a:solidFill>
                  <a:schemeClr val="dk1"/>
                </a:solidFill>
                <a:latin typeface="07YasashisaGothicBold"/>
                <a:ea typeface="標楷體" panose="03000509000000000000" pitchFamily="65" charset="-120"/>
                <a:sym typeface="Arial"/>
              </a:rPr>
              <a:t>, done)</a:t>
            </a:r>
            <a:endParaRPr sz="15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500" dirty="0" err="1">
                <a:solidFill>
                  <a:schemeClr val="dk1"/>
                </a:solidFill>
                <a:latin typeface="07YasashisaGothicBold"/>
                <a:ea typeface="標楷體" panose="03000509000000000000" pitchFamily="65" charset="-120"/>
                <a:sym typeface="Arial"/>
              </a:rPr>
              <a:t>輸入</a:t>
            </a:r>
            <a:r>
              <a:rPr lang="en-US" sz="1500" dirty="0">
                <a:solidFill>
                  <a:schemeClr val="dk1"/>
                </a:solidFill>
                <a:latin typeface="07YasashisaGothicBold"/>
                <a:ea typeface="標楷體" panose="03000509000000000000" pitchFamily="65" charset="-120"/>
                <a:sym typeface="Arial"/>
              </a:rPr>
              <a:t>：</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500" dirty="0">
                <a:solidFill>
                  <a:srgbClr val="FF0000"/>
                </a:solidFill>
                <a:latin typeface="07YasashisaGothicBold"/>
                <a:ea typeface="標楷體" panose="03000509000000000000" pitchFamily="65" charset="-120"/>
                <a:sym typeface="Arial"/>
              </a:rPr>
              <a:t>station </a:t>
            </a:r>
            <a:r>
              <a:rPr lang="en-US" sz="1500" dirty="0" err="1">
                <a:solidFill>
                  <a:srgbClr val="FF0000"/>
                </a:solidFill>
                <a:latin typeface="07YasashisaGothicBold"/>
                <a:ea typeface="標楷體" panose="03000509000000000000" pitchFamily="65" charset="-120"/>
                <a:sym typeface="Arial"/>
              </a:rPr>
              <a:t>陣列</a:t>
            </a:r>
            <a:r>
              <a:rPr lang="en-US" sz="1500" dirty="0">
                <a:solidFill>
                  <a:srgbClr val="FF0000"/>
                </a:solidFill>
                <a:latin typeface="07YasashisaGothicBold"/>
                <a:ea typeface="標楷體" panose="03000509000000000000" pitchFamily="65" charset="-120"/>
                <a:sym typeface="Arial"/>
              </a:rPr>
              <a:t>(88, 96, 1)</a:t>
            </a:r>
            <a:r>
              <a:rPr lang="en-US" sz="1400" dirty="0">
                <a:solidFill>
                  <a:schemeClr val="dk1"/>
                </a:solidFill>
                <a:latin typeface="07YasashisaGothicBold"/>
                <a:ea typeface="標楷體" panose="03000509000000000000" pitchFamily="65" charset="-120"/>
                <a:sym typeface="Arial"/>
              </a:rPr>
              <a:t> ”</a:t>
            </a:r>
            <a:r>
              <a:rPr lang="en-US" sz="1600" dirty="0" err="1">
                <a:solidFill>
                  <a:schemeClr val="dk1"/>
                </a:solidFill>
                <a:latin typeface="07YasashisaGothicBold"/>
                <a:ea typeface="標楷體" panose="03000509000000000000" pitchFamily="65" charset="-120"/>
                <a:sym typeface="Arial"/>
              </a:rPr>
              <a:t>整數</a:t>
            </a:r>
            <a:r>
              <a:rPr lang="en-US" sz="1600" dirty="0">
                <a:solidFill>
                  <a:schemeClr val="dk1"/>
                </a:solidFill>
                <a:latin typeface="07YasashisaGothicBold"/>
                <a:ea typeface="標楷體" panose="03000509000000000000" pitchFamily="65" charset="-120"/>
                <a:sym typeface="Arial"/>
              </a:rPr>
              <a:t>”</a:t>
            </a:r>
            <a:endParaRPr sz="16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500" dirty="0">
                <a:solidFill>
                  <a:srgbClr val="FF0000"/>
                </a:solidFill>
                <a:latin typeface="07YasashisaGothicBold"/>
                <a:ea typeface="標楷體" panose="03000509000000000000" pitchFamily="65" charset="-120"/>
                <a:sym typeface="Arial"/>
              </a:rPr>
              <a:t>action </a:t>
            </a:r>
            <a:r>
              <a:rPr lang="en-US" sz="1500" dirty="0" err="1">
                <a:solidFill>
                  <a:srgbClr val="FF0000"/>
                </a:solidFill>
                <a:latin typeface="07YasashisaGothicBold"/>
                <a:ea typeface="標楷體" panose="03000509000000000000" pitchFamily="65" charset="-120"/>
                <a:sym typeface="Arial"/>
              </a:rPr>
              <a:t>整數</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500" dirty="0">
                <a:solidFill>
                  <a:srgbClr val="FF0000"/>
                </a:solidFill>
                <a:latin typeface="07YasashisaGothicBold"/>
                <a:ea typeface="標楷體" panose="03000509000000000000" pitchFamily="65" charset="-120"/>
                <a:sym typeface="Arial"/>
              </a:rPr>
              <a:t>reward </a:t>
            </a:r>
            <a:r>
              <a:rPr lang="en-US" sz="1500" dirty="0" err="1">
                <a:solidFill>
                  <a:srgbClr val="FF0000"/>
                </a:solidFill>
                <a:latin typeface="07YasashisaGothicBold"/>
                <a:ea typeface="標楷體" panose="03000509000000000000" pitchFamily="65" charset="-120"/>
                <a:sym typeface="Arial"/>
              </a:rPr>
              <a:t>整數</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500" dirty="0" err="1">
                <a:solidFill>
                  <a:srgbClr val="FF0000"/>
                </a:solidFill>
                <a:latin typeface="07YasashisaGothicBold"/>
                <a:ea typeface="標楷體" panose="03000509000000000000" pitchFamily="65" charset="-120"/>
                <a:sym typeface="Arial"/>
              </a:rPr>
              <a:t>next_station</a:t>
            </a:r>
            <a:r>
              <a:rPr lang="en-US" sz="1500" dirty="0">
                <a:solidFill>
                  <a:srgbClr val="FF0000"/>
                </a:solidFill>
                <a:latin typeface="07YasashisaGothicBold"/>
                <a:ea typeface="標楷體" panose="03000509000000000000" pitchFamily="65" charset="-120"/>
                <a:sym typeface="Arial"/>
              </a:rPr>
              <a:t> </a:t>
            </a:r>
            <a:r>
              <a:rPr lang="en-US" sz="1500" dirty="0" err="1">
                <a:solidFill>
                  <a:srgbClr val="FF0000"/>
                </a:solidFill>
                <a:latin typeface="07YasashisaGothicBold"/>
                <a:ea typeface="標楷體" panose="03000509000000000000" pitchFamily="65" charset="-120"/>
                <a:sym typeface="Arial"/>
              </a:rPr>
              <a:t>陣列</a:t>
            </a:r>
            <a:r>
              <a:rPr lang="en-US" sz="1500" dirty="0">
                <a:solidFill>
                  <a:srgbClr val="FF0000"/>
                </a:solidFill>
                <a:latin typeface="07YasashisaGothicBold"/>
                <a:ea typeface="標楷體" panose="03000509000000000000" pitchFamily="65" charset="-120"/>
                <a:sym typeface="Arial"/>
              </a:rPr>
              <a:t>(88, 96, 1)</a:t>
            </a:r>
            <a:r>
              <a:rPr lang="en-US" sz="1400" dirty="0">
                <a:solidFill>
                  <a:srgbClr val="FF0000"/>
                </a:solidFill>
                <a:latin typeface="07YasashisaGothicBold"/>
                <a:ea typeface="標楷體" panose="03000509000000000000" pitchFamily="65" charset="-120"/>
                <a:sym typeface="Arial"/>
              </a:rPr>
              <a:t> )</a:t>
            </a:r>
            <a:r>
              <a:rPr lang="en-US" sz="1200" dirty="0">
                <a:solidFill>
                  <a:schemeClr val="dk1"/>
                </a:solidFill>
                <a:latin typeface="07YasashisaGothicBold"/>
                <a:ea typeface="標楷體" panose="03000509000000000000" pitchFamily="65" charset="-120"/>
                <a:sym typeface="Arial"/>
              </a:rPr>
              <a:t> ”</a:t>
            </a:r>
            <a:r>
              <a:rPr lang="en-US" sz="1400" dirty="0" err="1">
                <a:solidFill>
                  <a:schemeClr val="dk1"/>
                </a:solidFill>
                <a:latin typeface="07YasashisaGothicBold"/>
                <a:ea typeface="標楷體" panose="03000509000000000000" pitchFamily="65" charset="-120"/>
                <a:sym typeface="Arial"/>
              </a:rPr>
              <a:t>整數</a:t>
            </a:r>
            <a:r>
              <a:rPr lang="en-US" sz="1400" dirty="0">
                <a:solidFill>
                  <a:schemeClr val="dk1"/>
                </a:solidFill>
                <a:latin typeface="07YasashisaGothicBold"/>
                <a:ea typeface="標楷體" panose="03000509000000000000" pitchFamily="65" charset="-120"/>
                <a:sym typeface="Arial"/>
              </a:rPr>
              <a:t>”</a:t>
            </a:r>
            <a:endParaRPr sz="14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endParaRPr sz="1500" dirty="0">
              <a:solidFill>
                <a:srgbClr val="FF0000"/>
              </a:solidFill>
              <a:latin typeface="07YasashisaGothicBold"/>
              <a:ea typeface="標楷體" panose="03000509000000000000" pitchFamily="65" charset="-120"/>
              <a:sym typeface="Arial"/>
            </a:endParaRPr>
          </a:p>
        </p:txBody>
      </p:sp>
      <p:sp>
        <p:nvSpPr>
          <p:cNvPr id="455" name="Google Shape;455;p21"/>
          <p:cNvSpPr/>
          <p:nvPr/>
        </p:nvSpPr>
        <p:spPr>
          <a:xfrm>
            <a:off x="7490800" y="1351289"/>
            <a:ext cx="4778955" cy="4564788"/>
          </a:xfrm>
          <a:prstGeom prst="rect">
            <a:avLst/>
          </a:prstGeom>
          <a:solidFill>
            <a:schemeClr val="lt1"/>
          </a:solid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dirty="0" err="1">
                <a:solidFill>
                  <a:schemeClr val="dk1"/>
                </a:solidFill>
                <a:latin typeface="07YasashisaGothicBold"/>
                <a:ea typeface="標楷體" panose="03000509000000000000" pitchFamily="65" charset="-120"/>
                <a:sym typeface="Arial"/>
              </a:rPr>
              <a:t>輸出</a:t>
            </a:r>
            <a:r>
              <a:rPr lang="en-US" sz="2000" b="1" dirty="0">
                <a:solidFill>
                  <a:schemeClr val="dk1"/>
                </a:solidFill>
                <a:latin typeface="07YasashisaGothicBold"/>
                <a:ea typeface="標楷體" panose="03000509000000000000" pitchFamily="65" charset="-120"/>
                <a:sym typeface="Arial"/>
              </a:rPr>
              <a:t>:</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500" dirty="0">
                <a:solidFill>
                  <a:schemeClr val="dk1"/>
                </a:solidFill>
                <a:latin typeface="07YasashisaGothicBold"/>
                <a:ea typeface="標楷體" panose="03000509000000000000" pitchFamily="65" charset="-120"/>
                <a:sym typeface="Arial"/>
              </a:rPr>
              <a:t>agent = DQN(WIDTH, HEIGHT, </a:t>
            </a:r>
            <a:r>
              <a:rPr lang="en-US" sz="1500" dirty="0" err="1">
                <a:solidFill>
                  <a:schemeClr val="dk1"/>
                </a:solidFill>
                <a:latin typeface="07YasashisaGothicBold"/>
                <a:ea typeface="標楷體" panose="03000509000000000000" pitchFamily="65" charset="-120"/>
                <a:sym typeface="Arial"/>
              </a:rPr>
              <a:t>action_size</a:t>
            </a:r>
            <a:r>
              <a:rPr lang="en-US" sz="1500" dirty="0">
                <a:solidFill>
                  <a:schemeClr val="dk1"/>
                </a:solidFill>
                <a:latin typeface="07YasashisaGothicBold"/>
                <a:ea typeface="標楷體" panose="03000509000000000000" pitchFamily="65" charset="-120"/>
                <a:sym typeface="Arial"/>
              </a:rPr>
              <a:t>, </a:t>
            </a:r>
            <a:r>
              <a:rPr lang="en-US" sz="1500" dirty="0" err="1">
                <a:solidFill>
                  <a:schemeClr val="dk1"/>
                </a:solidFill>
                <a:latin typeface="07YasashisaGothicBold"/>
                <a:ea typeface="標楷體" panose="03000509000000000000" pitchFamily="65" charset="-120"/>
                <a:sym typeface="Arial"/>
              </a:rPr>
              <a:t>DQN_model_path</a:t>
            </a:r>
            <a:r>
              <a:rPr lang="en-US" sz="1500" dirty="0">
                <a:solidFill>
                  <a:schemeClr val="dk1"/>
                </a:solidFill>
                <a:latin typeface="07YasashisaGothicBold"/>
                <a:ea typeface="標楷體" panose="03000509000000000000" pitchFamily="65" charset="-120"/>
                <a:sym typeface="Arial"/>
              </a:rPr>
              <a:t>, </a:t>
            </a:r>
            <a:r>
              <a:rPr lang="en-US" sz="1500" dirty="0" err="1">
                <a:solidFill>
                  <a:schemeClr val="dk1"/>
                </a:solidFill>
                <a:latin typeface="07YasashisaGothicBold"/>
                <a:ea typeface="標楷體" panose="03000509000000000000" pitchFamily="65" charset="-120"/>
                <a:sym typeface="Arial"/>
              </a:rPr>
              <a:t>DQN_log_path</a:t>
            </a:r>
            <a:r>
              <a:rPr lang="en-US" sz="1500" dirty="0">
                <a:solidFill>
                  <a:schemeClr val="dk1"/>
                </a:solidFill>
                <a:latin typeface="07YasashisaGothicBold"/>
                <a:ea typeface="標楷體" panose="03000509000000000000" pitchFamily="65" charset="-120"/>
                <a:sym typeface="Arial"/>
              </a:rPr>
              <a:t>)</a:t>
            </a:r>
            <a:endParaRPr sz="15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500" dirty="0" err="1">
                <a:solidFill>
                  <a:schemeClr val="dk1"/>
                </a:solidFill>
                <a:latin typeface="07YasashisaGothicBold"/>
                <a:ea typeface="標楷體" panose="03000509000000000000" pitchFamily="65" charset="-120"/>
                <a:sym typeface="Arial"/>
              </a:rPr>
              <a:t>輸出</a:t>
            </a:r>
            <a:r>
              <a:rPr lang="en-US" sz="1500" dirty="0">
                <a:solidFill>
                  <a:schemeClr val="dk1"/>
                </a:solidFill>
                <a:latin typeface="07YasashisaGothicBold"/>
                <a:ea typeface="標楷體" panose="03000509000000000000" pitchFamily="65" charset="-120"/>
                <a:sym typeface="Arial"/>
              </a:rPr>
              <a:t>：</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500" dirty="0">
                <a:solidFill>
                  <a:srgbClr val="FF0000"/>
                </a:solidFill>
                <a:latin typeface="07YasashisaGothicBold"/>
                <a:ea typeface="標楷體" panose="03000509000000000000" pitchFamily="65" charset="-120"/>
                <a:sym typeface="Arial"/>
              </a:rPr>
              <a:t>Agent(Class)</a:t>
            </a:r>
            <a:endParaRPr sz="15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500" dirty="0">
                <a:solidFill>
                  <a:schemeClr val="dk1"/>
                </a:solidFill>
                <a:latin typeface="07YasashisaGothicBold"/>
                <a:ea typeface="標楷體" panose="03000509000000000000" pitchFamily="65" charset="-120"/>
                <a:sym typeface="Arial"/>
              </a:rPr>
              <a:t>action = </a:t>
            </a:r>
            <a:r>
              <a:rPr lang="en-US" sz="1500" dirty="0" err="1">
                <a:solidFill>
                  <a:schemeClr val="dk1"/>
                </a:solidFill>
                <a:latin typeface="07YasashisaGothicBold"/>
                <a:ea typeface="標楷體" panose="03000509000000000000" pitchFamily="65" charset="-120"/>
                <a:sym typeface="Arial"/>
              </a:rPr>
              <a:t>agent.Choose_Action</a:t>
            </a:r>
            <a:r>
              <a:rPr lang="en-US" sz="1500" dirty="0">
                <a:solidFill>
                  <a:schemeClr val="dk1"/>
                </a:solidFill>
                <a:latin typeface="07YasashisaGothicBold"/>
                <a:ea typeface="標楷體" panose="03000509000000000000" pitchFamily="65" charset="-120"/>
                <a:sym typeface="Arial"/>
              </a:rPr>
              <a:t>(station)</a:t>
            </a:r>
            <a:endParaRPr sz="15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500" dirty="0" err="1">
                <a:solidFill>
                  <a:schemeClr val="dk1"/>
                </a:solidFill>
                <a:latin typeface="07YasashisaGothicBold"/>
                <a:ea typeface="標楷體" panose="03000509000000000000" pitchFamily="65" charset="-120"/>
                <a:sym typeface="Arial"/>
              </a:rPr>
              <a:t>輸出</a:t>
            </a:r>
            <a:r>
              <a:rPr lang="en-US" sz="1500" dirty="0">
                <a:solidFill>
                  <a:schemeClr val="dk1"/>
                </a:solidFill>
                <a:latin typeface="07YasashisaGothicBold"/>
                <a:ea typeface="標楷體" panose="03000509000000000000" pitchFamily="65" charset="-120"/>
                <a:sym typeface="Arial"/>
              </a:rPr>
              <a:t>：</a:t>
            </a:r>
            <a:endParaRPr sz="15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500" dirty="0">
                <a:solidFill>
                  <a:srgbClr val="FF0000"/>
                </a:solidFill>
                <a:latin typeface="07YasashisaGothicBold"/>
                <a:ea typeface="標楷體" panose="03000509000000000000" pitchFamily="65" charset="-120"/>
                <a:sym typeface="Arial"/>
              </a:rPr>
              <a:t>action </a:t>
            </a:r>
            <a:r>
              <a:rPr lang="en-US" sz="1500" dirty="0" err="1">
                <a:solidFill>
                  <a:srgbClr val="FF0000"/>
                </a:solidFill>
                <a:latin typeface="07YasashisaGothicBold"/>
                <a:ea typeface="標楷體" panose="03000509000000000000" pitchFamily="65" charset="-120"/>
                <a:sym typeface="Arial"/>
              </a:rPr>
              <a:t>整數</a:t>
            </a:r>
            <a:endParaRPr sz="15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500" dirty="0" err="1">
                <a:solidFill>
                  <a:schemeClr val="dk1"/>
                </a:solidFill>
                <a:latin typeface="07YasashisaGothicBold"/>
                <a:ea typeface="標楷體" panose="03000509000000000000" pitchFamily="65" charset="-120"/>
                <a:sym typeface="Arial"/>
              </a:rPr>
              <a:t>agent.save_model</a:t>
            </a:r>
            <a:r>
              <a:rPr lang="en-US" sz="1500" dirty="0">
                <a:solidFill>
                  <a:schemeClr val="dk1"/>
                </a:solidFill>
                <a:latin typeface="07YasashisaGothicBold"/>
                <a:ea typeface="標楷體" panose="03000509000000000000" pitchFamily="65" charset="-120"/>
                <a:sym typeface="Arial"/>
              </a:rPr>
              <a:t>()</a:t>
            </a:r>
            <a:endParaRPr sz="15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500" dirty="0" err="1">
                <a:solidFill>
                  <a:schemeClr val="dk1"/>
                </a:solidFill>
                <a:latin typeface="07YasashisaGothicBold"/>
                <a:ea typeface="標楷體" panose="03000509000000000000" pitchFamily="65" charset="-120"/>
                <a:sym typeface="Arial"/>
              </a:rPr>
              <a:t>輸出：無</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500" dirty="0" err="1">
                <a:solidFill>
                  <a:schemeClr val="dk1"/>
                </a:solidFill>
                <a:latin typeface="07YasashisaGothicBold"/>
                <a:ea typeface="標楷體" panose="03000509000000000000" pitchFamily="65" charset="-120"/>
                <a:sym typeface="Arial"/>
              </a:rPr>
              <a:t>註：呼叫他能用來存檔</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500" dirty="0" err="1">
                <a:solidFill>
                  <a:schemeClr val="dk1"/>
                </a:solidFill>
                <a:latin typeface="07YasashisaGothicBold"/>
                <a:ea typeface="標楷體" panose="03000509000000000000" pitchFamily="65" charset="-120"/>
                <a:sym typeface="Arial"/>
              </a:rPr>
              <a:t>agent.Store_Data</a:t>
            </a:r>
            <a:r>
              <a:rPr lang="en-US" sz="1500" dirty="0">
                <a:solidFill>
                  <a:schemeClr val="dk1"/>
                </a:solidFill>
                <a:latin typeface="07YasashisaGothicBold"/>
                <a:ea typeface="標楷體" panose="03000509000000000000" pitchFamily="65" charset="-120"/>
                <a:sym typeface="Arial"/>
              </a:rPr>
              <a:t>(station, action, reward, </a:t>
            </a:r>
            <a:r>
              <a:rPr lang="en-US" sz="1500" dirty="0" err="1">
                <a:solidFill>
                  <a:schemeClr val="dk1"/>
                </a:solidFill>
                <a:latin typeface="07YasashisaGothicBold"/>
                <a:ea typeface="標楷體" panose="03000509000000000000" pitchFamily="65" charset="-120"/>
                <a:sym typeface="Arial"/>
              </a:rPr>
              <a:t>next_station</a:t>
            </a:r>
            <a:r>
              <a:rPr lang="en-US" sz="1500" dirty="0">
                <a:solidFill>
                  <a:schemeClr val="dk1"/>
                </a:solidFill>
                <a:latin typeface="07YasashisaGothicBold"/>
                <a:ea typeface="標楷體" panose="03000509000000000000" pitchFamily="65" charset="-120"/>
                <a:sym typeface="Arial"/>
              </a:rPr>
              <a:t>, done)</a:t>
            </a:r>
            <a:endParaRPr sz="15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500" dirty="0" err="1">
                <a:solidFill>
                  <a:schemeClr val="dk1"/>
                </a:solidFill>
                <a:latin typeface="07YasashisaGothicBold"/>
                <a:ea typeface="標楷體" panose="03000509000000000000" pitchFamily="65" charset="-120"/>
                <a:sym typeface="Arial"/>
              </a:rPr>
              <a:t>輸出：無</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500" dirty="0" err="1">
                <a:solidFill>
                  <a:schemeClr val="dk1"/>
                </a:solidFill>
                <a:latin typeface="07YasashisaGothicBold"/>
                <a:ea typeface="標楷體" panose="03000509000000000000" pitchFamily="65" charset="-120"/>
                <a:sym typeface="Arial"/>
              </a:rPr>
              <a:t>參數：</a:t>
            </a:r>
            <a:r>
              <a:rPr lang="en-US" sz="1500" dirty="0" err="1">
                <a:solidFill>
                  <a:srgbClr val="FF0000"/>
                </a:solidFill>
                <a:latin typeface="07YasashisaGothicBold"/>
                <a:ea typeface="標楷體" panose="03000509000000000000" pitchFamily="65" charset="-120"/>
                <a:sym typeface="Arial"/>
              </a:rPr>
              <a:t>done</a:t>
            </a:r>
            <a:r>
              <a:rPr lang="en-US" sz="1500" dirty="0">
                <a:solidFill>
                  <a:srgbClr val="FF0000"/>
                </a:solidFill>
                <a:latin typeface="07YasashisaGothicBold"/>
                <a:ea typeface="標楷體" panose="03000509000000000000" pitchFamily="65" charset="-120"/>
                <a:sym typeface="Arial"/>
              </a:rPr>
              <a:t>(uint8)</a:t>
            </a:r>
            <a:endParaRPr sz="1500" dirty="0">
              <a:solidFill>
                <a:srgbClr val="FF0000"/>
              </a:solidFill>
              <a:latin typeface="07YasashisaGothicBold"/>
              <a:ea typeface="標楷體" panose="03000509000000000000" pitchFamily="65" charset="-120"/>
              <a:sym typeface="Arial"/>
            </a:endParaRPr>
          </a:p>
        </p:txBody>
      </p:sp>
      <p:sp>
        <p:nvSpPr>
          <p:cNvPr id="8" name="Google Shape;387;p16">
            <a:extLst>
              <a:ext uri="{FF2B5EF4-FFF2-40B4-BE49-F238E27FC236}">
                <a16:creationId xmlns:a16="http://schemas.microsoft.com/office/drawing/2014/main" id="{B3DE1469-D095-4DCC-9F00-A50890AEFA9A}"/>
              </a:ext>
            </a:extLst>
          </p:cNvPr>
          <p:cNvSpPr/>
          <p:nvPr/>
        </p:nvSpPr>
        <p:spPr>
          <a:xfrm>
            <a:off x="4910786" y="-18473"/>
            <a:ext cx="2060180" cy="477013"/>
          </a:xfrm>
          <a:prstGeom prst="rect">
            <a:avLst/>
          </a:prstGeom>
          <a:noFill/>
          <a:ln>
            <a:noFill/>
          </a:ln>
        </p:spPr>
        <p:txBody>
          <a:bodyPr spcFirstLastPara="1" wrap="square" lIns="91425" tIns="45700" rIns="91425" bIns="45700" anchor="t" anchorCtr="0">
            <a:spAutoFit/>
          </a:bodyPr>
          <a:lstStyle/>
          <a:p>
            <a:pPr marL="0" marR="0" lvl="0" indent="0" algn="dist" rtl="0">
              <a:spcBef>
                <a:spcPts val="0"/>
              </a:spcBef>
              <a:spcAft>
                <a:spcPts val="0"/>
              </a:spcAft>
              <a:buNone/>
            </a:pPr>
            <a:r>
              <a:rPr lang="en-US" sz="2500" dirty="0">
                <a:latin typeface="07YasashisaGothicBold"/>
                <a:ea typeface="標楷體" panose="03000509000000000000" pitchFamily="65" charset="-120"/>
              </a:rPr>
              <a:t>API </a:t>
            </a:r>
            <a:r>
              <a:rPr lang="zh-TW" altLang="en-US" sz="2500" dirty="0">
                <a:latin typeface="07YasashisaGothicBold"/>
                <a:ea typeface="標楷體" panose="03000509000000000000" pitchFamily="65" charset="-120"/>
              </a:rPr>
              <a:t>介紹</a:t>
            </a:r>
            <a:endParaRPr sz="2500" dirty="0">
              <a:latin typeface="07YasashisaGothicBold"/>
              <a:ea typeface="標楷體" panose="03000509000000000000" pitchFamily="65" charset="-120"/>
            </a:endParaRPr>
          </a:p>
        </p:txBody>
      </p:sp>
      <p:sp>
        <p:nvSpPr>
          <p:cNvPr id="2" name="向右箭號 1"/>
          <p:cNvSpPr/>
          <p:nvPr/>
        </p:nvSpPr>
        <p:spPr>
          <a:xfrm>
            <a:off x="4469363" y="2668555"/>
            <a:ext cx="811764" cy="335902"/>
          </a:xfrm>
          <a:prstGeom prst="rightArrow">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向右箭號 9"/>
          <p:cNvSpPr/>
          <p:nvPr/>
        </p:nvSpPr>
        <p:spPr>
          <a:xfrm>
            <a:off x="6681920" y="2668555"/>
            <a:ext cx="811764" cy="335902"/>
          </a:xfrm>
          <a:prstGeom prst="rightArrow">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pic>
        <p:nvPicPr>
          <p:cNvPr id="461" name="Google Shape;461;p22"/>
          <p:cNvPicPr preferRelativeResize="0"/>
          <p:nvPr/>
        </p:nvPicPr>
        <p:blipFill rotWithShape="1">
          <a:blip r:embed="rId3">
            <a:alphaModFix/>
          </a:blip>
          <a:srcRect/>
          <a:stretch/>
        </p:blipFill>
        <p:spPr>
          <a:xfrm>
            <a:off x="505807" y="0"/>
            <a:ext cx="12192000" cy="6858000"/>
          </a:xfrm>
          <a:prstGeom prst="rect">
            <a:avLst/>
          </a:prstGeom>
          <a:noFill/>
          <a:ln>
            <a:noFill/>
          </a:ln>
        </p:spPr>
      </p:pic>
      <p:pic>
        <p:nvPicPr>
          <p:cNvPr id="462" name="Google Shape;462;p22"/>
          <p:cNvPicPr preferRelativeResize="0"/>
          <p:nvPr/>
        </p:nvPicPr>
        <p:blipFill rotWithShape="1">
          <a:blip r:embed="rId4">
            <a:alphaModFix/>
          </a:blip>
          <a:srcRect/>
          <a:stretch/>
        </p:blipFill>
        <p:spPr>
          <a:xfrm>
            <a:off x="8575716" y="3321676"/>
            <a:ext cx="2431424" cy="2431424"/>
          </a:xfrm>
          <a:prstGeom prst="rect">
            <a:avLst/>
          </a:prstGeom>
          <a:noFill/>
          <a:ln>
            <a:noFill/>
          </a:ln>
        </p:spPr>
      </p:pic>
      <p:pic>
        <p:nvPicPr>
          <p:cNvPr id="464" name="Google Shape;464;p22"/>
          <p:cNvPicPr preferRelativeResize="0"/>
          <p:nvPr/>
        </p:nvPicPr>
        <p:blipFill rotWithShape="1">
          <a:blip r:embed="rId5">
            <a:alphaModFix/>
          </a:blip>
          <a:srcRect l="1834" t="72701" r="66316" b="5494"/>
          <a:stretch/>
        </p:blipFill>
        <p:spPr>
          <a:xfrm>
            <a:off x="4064825" y="2565937"/>
            <a:ext cx="4667564" cy="2032000"/>
          </a:xfrm>
          <a:prstGeom prst="rect">
            <a:avLst/>
          </a:prstGeom>
          <a:noFill/>
          <a:ln>
            <a:noFill/>
          </a:ln>
        </p:spPr>
      </p:pic>
      <p:sp>
        <p:nvSpPr>
          <p:cNvPr id="465" name="Google Shape;465;p22"/>
          <p:cNvSpPr/>
          <p:nvPr/>
        </p:nvSpPr>
        <p:spPr>
          <a:xfrm>
            <a:off x="1509486" y="1509032"/>
            <a:ext cx="2888343" cy="1582057"/>
          </a:xfrm>
          <a:prstGeom prst="roundRect">
            <a:avLst>
              <a:gd name="adj" fmla="val 16667"/>
            </a:avLst>
          </a:prstGeom>
          <a:solidFill>
            <a:schemeClr val="lt1"/>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dirty="0" err="1">
                <a:solidFill>
                  <a:schemeClr val="dk1"/>
                </a:solidFill>
                <a:latin typeface="07YasashisaGothicBold"/>
                <a:ea typeface="標楷體" panose="03000509000000000000" pitchFamily="65" charset="-120"/>
                <a:sym typeface="Arial"/>
              </a:rPr>
              <a:t>偵測鍵盤輸入</a:t>
            </a:r>
            <a:endParaRPr sz="18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endParaRPr sz="18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800" dirty="0" err="1">
                <a:solidFill>
                  <a:schemeClr val="dk1"/>
                </a:solidFill>
                <a:latin typeface="07YasashisaGothicBold"/>
                <a:ea typeface="標楷體" panose="03000509000000000000" pitchFamily="65" charset="-120"/>
                <a:sym typeface="Arial"/>
              </a:rPr>
              <a:t>輸入：鍵盤動作</a:t>
            </a:r>
            <a:endParaRPr dirty="0">
              <a:latin typeface="07YasashisaGothicBold"/>
              <a:ea typeface="標楷體" panose="03000509000000000000" pitchFamily="65" charset="-120"/>
            </a:endParaRPr>
          </a:p>
        </p:txBody>
      </p:sp>
      <p:cxnSp>
        <p:nvCxnSpPr>
          <p:cNvPr id="466" name="Google Shape;466;p22"/>
          <p:cNvCxnSpPr/>
          <p:nvPr/>
        </p:nvCxnSpPr>
        <p:spPr>
          <a:xfrm>
            <a:off x="4397829" y="2859314"/>
            <a:ext cx="1698171" cy="722623"/>
          </a:xfrm>
          <a:prstGeom prst="straightConnector1">
            <a:avLst/>
          </a:prstGeom>
          <a:noFill/>
          <a:ln w="9525" cap="flat" cmpd="sng">
            <a:solidFill>
              <a:schemeClr val="accent1"/>
            </a:solidFill>
            <a:prstDash val="solid"/>
            <a:miter lim="800000"/>
            <a:headEnd type="none" w="sm" len="sm"/>
            <a:tailEnd type="triangle" w="med" len="med"/>
          </a:ln>
        </p:spPr>
      </p:cxnSp>
      <p:sp>
        <p:nvSpPr>
          <p:cNvPr id="467" name="Google Shape;467;p22"/>
          <p:cNvSpPr/>
          <p:nvPr/>
        </p:nvSpPr>
        <p:spPr>
          <a:xfrm>
            <a:off x="8421842" y="1277257"/>
            <a:ext cx="2293256" cy="1582057"/>
          </a:xfrm>
          <a:prstGeom prst="roundRect">
            <a:avLst>
              <a:gd name="adj" fmla="val 16667"/>
            </a:avLst>
          </a:prstGeom>
          <a:solidFill>
            <a:schemeClr val="lt1"/>
          </a:solidFill>
          <a:ln w="127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dirty="0" err="1">
                <a:solidFill>
                  <a:schemeClr val="dk1"/>
                </a:solidFill>
                <a:latin typeface="07YasashisaGothicBold"/>
                <a:ea typeface="標楷體" panose="03000509000000000000" pitchFamily="65" charset="-120"/>
                <a:sym typeface="Arial"/>
              </a:rPr>
              <a:t>偵測鍵盤輸入</a:t>
            </a:r>
            <a:endParaRPr sz="18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endParaRPr sz="18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800" dirty="0" err="1">
                <a:solidFill>
                  <a:schemeClr val="dk1"/>
                </a:solidFill>
                <a:latin typeface="07YasashisaGothicBold"/>
                <a:ea typeface="標楷體" panose="03000509000000000000" pitchFamily="65" charset="-120"/>
                <a:sym typeface="Arial"/>
              </a:rPr>
              <a:t>輸出：keys</a:t>
            </a:r>
            <a:r>
              <a:rPr lang="en-US" sz="1800" dirty="0">
                <a:solidFill>
                  <a:schemeClr val="dk1"/>
                </a:solidFill>
                <a:latin typeface="07YasashisaGothicBold"/>
                <a:ea typeface="標楷體" panose="03000509000000000000" pitchFamily="65" charset="-120"/>
                <a:sym typeface="Arial"/>
              </a:rPr>
              <a:t>(char)</a:t>
            </a:r>
            <a:endParaRPr sz="1800" dirty="0">
              <a:solidFill>
                <a:schemeClr val="dk1"/>
              </a:solidFill>
              <a:latin typeface="07YasashisaGothicBold"/>
              <a:ea typeface="標楷體" panose="03000509000000000000" pitchFamily="65" charset="-120"/>
              <a:sym typeface="Arial"/>
            </a:endParaRPr>
          </a:p>
        </p:txBody>
      </p:sp>
      <p:cxnSp>
        <p:nvCxnSpPr>
          <p:cNvPr id="468" name="Google Shape;468;p22"/>
          <p:cNvCxnSpPr/>
          <p:nvPr/>
        </p:nvCxnSpPr>
        <p:spPr>
          <a:xfrm flipH="1">
            <a:off x="7678057" y="2859314"/>
            <a:ext cx="1262745" cy="569686"/>
          </a:xfrm>
          <a:prstGeom prst="straightConnector1">
            <a:avLst/>
          </a:prstGeom>
          <a:noFill/>
          <a:ln w="9525" cap="flat" cmpd="sng">
            <a:solidFill>
              <a:schemeClr val="accent1"/>
            </a:solidFill>
            <a:prstDash val="solid"/>
            <a:miter lim="800000"/>
            <a:headEnd type="none" w="sm" len="sm"/>
            <a:tailEnd type="triangle" w="med" len="med"/>
          </a:ln>
        </p:spPr>
      </p:cxnSp>
      <p:sp>
        <p:nvSpPr>
          <p:cNvPr id="10" name="Google Shape;387;p16">
            <a:extLst>
              <a:ext uri="{FF2B5EF4-FFF2-40B4-BE49-F238E27FC236}">
                <a16:creationId xmlns:a16="http://schemas.microsoft.com/office/drawing/2014/main" id="{BCB64884-A3AC-4FB4-9199-00D481F28674}"/>
              </a:ext>
            </a:extLst>
          </p:cNvPr>
          <p:cNvSpPr/>
          <p:nvPr/>
        </p:nvSpPr>
        <p:spPr>
          <a:xfrm>
            <a:off x="4910786" y="-18473"/>
            <a:ext cx="2060180" cy="477013"/>
          </a:xfrm>
          <a:prstGeom prst="rect">
            <a:avLst/>
          </a:prstGeom>
          <a:noFill/>
          <a:ln>
            <a:noFill/>
          </a:ln>
        </p:spPr>
        <p:txBody>
          <a:bodyPr spcFirstLastPara="1" wrap="square" lIns="91425" tIns="45700" rIns="91425" bIns="45700" anchor="t" anchorCtr="0">
            <a:spAutoFit/>
          </a:bodyPr>
          <a:lstStyle/>
          <a:p>
            <a:pPr marL="0" marR="0" lvl="0" indent="0" algn="dist" rtl="0">
              <a:spcBef>
                <a:spcPts val="0"/>
              </a:spcBef>
              <a:spcAft>
                <a:spcPts val="0"/>
              </a:spcAft>
              <a:buNone/>
            </a:pPr>
            <a:r>
              <a:rPr lang="en-US" sz="2500" dirty="0">
                <a:latin typeface="07YasashisaGothicBold"/>
                <a:ea typeface="標楷體" panose="03000509000000000000" pitchFamily="65" charset="-120"/>
              </a:rPr>
              <a:t>API </a:t>
            </a:r>
            <a:r>
              <a:rPr lang="zh-TW" altLang="en-US" sz="2500" dirty="0">
                <a:latin typeface="07YasashisaGothicBold"/>
                <a:ea typeface="標楷體" panose="03000509000000000000" pitchFamily="65" charset="-120"/>
              </a:rPr>
              <a:t>介紹</a:t>
            </a:r>
            <a:endParaRPr sz="2500" dirty="0">
              <a:latin typeface="07YasashisaGothicBold"/>
              <a:ea typeface="標楷體" panose="03000509000000000000" pitchFamily="65" charset="-120"/>
            </a:endParaRPr>
          </a:p>
        </p:txBody>
      </p:sp>
    </p:spTree>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23"/>
          <p:cNvSpPr/>
          <p:nvPr/>
        </p:nvSpPr>
        <p:spPr>
          <a:xfrm>
            <a:off x="0" y="0"/>
            <a:ext cx="12192000" cy="6858000"/>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07YasashisaGothicBold"/>
              <a:ea typeface="標楷體" panose="03000509000000000000" pitchFamily="65" charset="-120"/>
              <a:sym typeface="Arial"/>
            </a:endParaRPr>
          </a:p>
        </p:txBody>
      </p:sp>
      <p:sp>
        <p:nvSpPr>
          <p:cNvPr id="475" name="Google Shape;475;p23"/>
          <p:cNvSpPr/>
          <p:nvPr/>
        </p:nvSpPr>
        <p:spPr>
          <a:xfrm>
            <a:off x="0" y="0"/>
            <a:ext cx="1901371" cy="1059543"/>
          </a:xfrm>
          <a:prstGeom prst="roundRect">
            <a:avLst>
              <a:gd name="adj" fmla="val 16667"/>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dirty="0" err="1">
                <a:solidFill>
                  <a:schemeClr val="dk1"/>
                </a:solidFill>
                <a:latin typeface="07YasashisaGothicBold"/>
                <a:ea typeface="標楷體" panose="03000509000000000000" pitchFamily="65" charset="-120"/>
                <a:sym typeface="Arial"/>
              </a:rPr>
              <a:t>API彙整</a:t>
            </a:r>
            <a:endParaRPr dirty="0">
              <a:latin typeface="07YasashisaGothicBold"/>
              <a:ea typeface="標楷體" panose="03000509000000000000" pitchFamily="65" charset="-120"/>
            </a:endParaRPr>
          </a:p>
        </p:txBody>
      </p:sp>
      <p:sp>
        <p:nvSpPr>
          <p:cNvPr id="476" name="Google Shape;476;p23"/>
          <p:cNvSpPr/>
          <p:nvPr/>
        </p:nvSpPr>
        <p:spPr>
          <a:xfrm>
            <a:off x="174173" y="1059543"/>
            <a:ext cx="4193714" cy="56323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螢幕擷取grab_screen</a:t>
            </a:r>
            <a:r>
              <a:rPr lang="en-US" sz="1000" dirty="0">
                <a:solidFill>
                  <a:schemeClr val="dk1"/>
                </a:solidFill>
                <a:latin typeface="07YasashisaGothicBold"/>
                <a:ea typeface="標楷體" panose="03000509000000000000" pitchFamily="65" charset="-120"/>
                <a:sym typeface="Arial"/>
              </a:rPr>
              <a:t>([</a:t>
            </a:r>
            <a:r>
              <a:rPr lang="en-US" sz="1000" dirty="0" err="1">
                <a:solidFill>
                  <a:schemeClr val="dk1"/>
                </a:solidFill>
                <a:latin typeface="07YasashisaGothicBold"/>
                <a:ea typeface="標楷體" panose="03000509000000000000" pitchFamily="65" charset="-120"/>
                <a:sym typeface="Arial"/>
              </a:rPr>
              <a:t>a,b,c,d</a:t>
            </a:r>
            <a:r>
              <a:rPr lang="en-US" sz="1000" dirty="0">
                <a:solidFill>
                  <a:schemeClr val="dk1"/>
                </a:solidFill>
                <a:latin typeface="07YasashisaGothicBold"/>
                <a:ea typeface="標楷體" panose="03000509000000000000" pitchFamily="65" charset="-120"/>
                <a:sym typeface="Arial"/>
              </a:rPr>
              <a:t>])</a:t>
            </a:r>
            <a:endParaRPr sz="10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輸入</a:t>
            </a:r>
            <a:r>
              <a:rPr lang="en-US" sz="1000" dirty="0">
                <a:solidFill>
                  <a:schemeClr val="dk1"/>
                </a:solidFill>
                <a:latin typeface="07YasashisaGothicBold"/>
                <a:ea typeface="標楷體" panose="03000509000000000000" pitchFamily="65" charset="-120"/>
                <a:sym typeface="Arial"/>
              </a:rPr>
              <a:t>：</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螢幕圖像</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輸出</a:t>
            </a:r>
            <a:r>
              <a:rPr lang="en-US" sz="1000" dirty="0">
                <a:solidFill>
                  <a:schemeClr val="dk1"/>
                </a:solidFill>
                <a:latin typeface="07YasashisaGothicBold"/>
                <a:ea typeface="標楷體" panose="03000509000000000000" pitchFamily="65" charset="-120"/>
                <a:sym typeface="Arial"/>
              </a:rPr>
              <a:t>：</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特定範圍的螢幕圖像</a:t>
            </a:r>
            <a:r>
              <a:rPr lang="en-US" sz="1000" dirty="0">
                <a:solidFill>
                  <a:schemeClr val="dk1"/>
                </a:solidFill>
                <a:latin typeface="07YasashisaGothicBold"/>
                <a:ea typeface="標楷體" panose="03000509000000000000" pitchFamily="65" charset="-120"/>
                <a:sym typeface="Arial"/>
              </a:rPr>
              <a:t>(BGRA)</a:t>
            </a:r>
            <a:endParaRPr sz="10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參數</a:t>
            </a:r>
            <a:r>
              <a:rPr lang="en-US" sz="1000" dirty="0">
                <a:solidFill>
                  <a:schemeClr val="dk1"/>
                </a:solidFill>
                <a:latin typeface="07YasashisaGothicBold"/>
                <a:ea typeface="標楷體" panose="03000509000000000000" pitchFamily="65" charset="-120"/>
                <a:sym typeface="Arial"/>
              </a:rPr>
              <a:t>：</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000" dirty="0">
                <a:solidFill>
                  <a:schemeClr val="dk1"/>
                </a:solidFill>
                <a:latin typeface="07YasashisaGothicBold"/>
                <a:ea typeface="標楷體" panose="03000509000000000000" pitchFamily="65" charset="-120"/>
                <a:sym typeface="Arial"/>
              </a:rPr>
              <a:t>([</a:t>
            </a:r>
            <a:r>
              <a:rPr lang="en-US" sz="1000" dirty="0" err="1">
                <a:solidFill>
                  <a:schemeClr val="dk1"/>
                </a:solidFill>
                <a:latin typeface="07YasashisaGothicBold"/>
                <a:ea typeface="標楷體" panose="03000509000000000000" pitchFamily="65" charset="-120"/>
                <a:sym typeface="Arial"/>
              </a:rPr>
              <a:t>X軸初始座標,Y軸初始座標,X軸結束座標,Y軸結束座標</a:t>
            </a:r>
            <a:r>
              <a:rPr lang="en-US" sz="1000" dirty="0">
                <a:solidFill>
                  <a:schemeClr val="dk1"/>
                </a:solidFill>
                <a:latin typeface="07YasashisaGothicBold"/>
                <a:ea typeface="標楷體" panose="03000509000000000000" pitchFamily="65" charset="-120"/>
                <a:sym typeface="Arial"/>
              </a:rPr>
              <a:t>])</a:t>
            </a:r>
            <a:endParaRPr sz="10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000" dirty="0">
                <a:solidFill>
                  <a:schemeClr val="dk1"/>
                </a:solidFill>
                <a:latin typeface="07YasashisaGothicBold"/>
                <a:ea typeface="標楷體" panose="03000509000000000000" pitchFamily="65" charset="-120"/>
                <a:sym typeface="Arial"/>
              </a:rPr>
              <a:t> </a:t>
            </a:r>
            <a:endParaRPr sz="10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生命偵測self_blood_count</a:t>
            </a:r>
            <a:r>
              <a:rPr lang="en-US" sz="1000" dirty="0">
                <a:solidFill>
                  <a:schemeClr val="dk1"/>
                </a:solidFill>
                <a:latin typeface="07YasashisaGothicBold"/>
                <a:ea typeface="標楷體" panose="03000509000000000000" pitchFamily="65" charset="-120"/>
                <a:sym typeface="Arial"/>
              </a:rPr>
              <a:t>(a),</a:t>
            </a:r>
            <a:r>
              <a:rPr lang="en-US" sz="1000" dirty="0" err="1">
                <a:solidFill>
                  <a:schemeClr val="dk1"/>
                </a:solidFill>
                <a:latin typeface="07YasashisaGothicBold"/>
                <a:ea typeface="標楷體" panose="03000509000000000000" pitchFamily="65" charset="-120"/>
                <a:sym typeface="Arial"/>
              </a:rPr>
              <a:t>boss_blood_count</a:t>
            </a:r>
            <a:r>
              <a:rPr lang="en-US" sz="1000" dirty="0">
                <a:solidFill>
                  <a:schemeClr val="dk1"/>
                </a:solidFill>
                <a:latin typeface="07YasashisaGothicBold"/>
                <a:ea typeface="標楷體" panose="03000509000000000000" pitchFamily="65" charset="-120"/>
                <a:sym typeface="Arial"/>
              </a:rPr>
              <a:t>(b)</a:t>
            </a:r>
            <a:endParaRPr sz="10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輸入</a:t>
            </a:r>
            <a:r>
              <a:rPr lang="en-US" sz="1000" dirty="0">
                <a:solidFill>
                  <a:schemeClr val="dk1"/>
                </a:solidFill>
                <a:latin typeface="07YasashisaGothicBold"/>
                <a:ea typeface="標楷體" panose="03000509000000000000" pitchFamily="65" charset="-120"/>
                <a:sym typeface="Arial"/>
              </a:rPr>
              <a:t>：</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圖像</a:t>
            </a:r>
            <a:r>
              <a:rPr lang="en-US" sz="1000" dirty="0">
                <a:solidFill>
                  <a:schemeClr val="dk1"/>
                </a:solidFill>
                <a:latin typeface="07YasashisaGothicBold"/>
                <a:ea typeface="標楷體" panose="03000509000000000000" pitchFamily="65" charset="-120"/>
                <a:sym typeface="Arial"/>
              </a:rPr>
              <a:t>(灰度圖,二維陣列,uint8)</a:t>
            </a:r>
            <a:endParaRPr sz="10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輸出</a:t>
            </a:r>
            <a:r>
              <a:rPr lang="en-US" sz="1000" dirty="0">
                <a:solidFill>
                  <a:schemeClr val="dk1"/>
                </a:solidFill>
                <a:latin typeface="07YasashisaGothicBold"/>
                <a:ea typeface="標楷體" panose="03000509000000000000" pitchFamily="65" charset="-120"/>
                <a:sym typeface="Arial"/>
              </a:rPr>
              <a:t>：</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整數</a:t>
            </a:r>
            <a:r>
              <a:rPr lang="en-US" sz="1000" dirty="0">
                <a:solidFill>
                  <a:schemeClr val="dk1"/>
                </a:solidFill>
                <a:latin typeface="07YasashisaGothicBold"/>
                <a:ea typeface="標楷體" panose="03000509000000000000" pitchFamily="65" charset="-120"/>
                <a:sym typeface="Arial"/>
              </a:rPr>
              <a:t>(</a:t>
            </a:r>
            <a:r>
              <a:rPr lang="en-US" sz="1000" dirty="0" err="1">
                <a:solidFill>
                  <a:schemeClr val="dk1"/>
                </a:solidFill>
                <a:latin typeface="07YasashisaGothicBold"/>
                <a:ea typeface="標楷體" panose="03000509000000000000" pitchFamily="65" charset="-120"/>
                <a:sym typeface="Arial"/>
              </a:rPr>
              <a:t>檢測到的生命值</a:t>
            </a:r>
            <a:r>
              <a:rPr lang="en-US" sz="1000" dirty="0">
                <a:solidFill>
                  <a:schemeClr val="dk1"/>
                </a:solidFill>
                <a:latin typeface="07YasashisaGothicBold"/>
                <a:ea typeface="標楷體" panose="03000509000000000000" pitchFamily="65" charset="-120"/>
                <a:sym typeface="Arial"/>
              </a:rPr>
              <a:t>)</a:t>
            </a:r>
            <a:endParaRPr sz="10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參數</a:t>
            </a:r>
            <a:r>
              <a:rPr lang="en-US" sz="1000" dirty="0">
                <a:solidFill>
                  <a:schemeClr val="dk1"/>
                </a:solidFill>
                <a:latin typeface="07YasashisaGothicBold"/>
                <a:ea typeface="標楷體" panose="03000509000000000000" pitchFamily="65" charset="-120"/>
                <a:sym typeface="Arial"/>
              </a:rPr>
              <a:t>：</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000" dirty="0">
                <a:solidFill>
                  <a:schemeClr val="dk1"/>
                </a:solidFill>
                <a:latin typeface="07YasashisaGothicBold"/>
                <a:ea typeface="標楷體" panose="03000509000000000000" pitchFamily="65" charset="-120"/>
                <a:sym typeface="Arial"/>
              </a:rPr>
              <a:t>無</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000" dirty="0">
                <a:solidFill>
                  <a:schemeClr val="dk1"/>
                </a:solidFill>
                <a:latin typeface="07YasashisaGothicBold"/>
                <a:ea typeface="標楷體" panose="03000509000000000000" pitchFamily="65" charset="-120"/>
                <a:sym typeface="Arial"/>
              </a:rPr>
              <a:t> </a:t>
            </a:r>
            <a:endParaRPr sz="10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Reward判斷</a:t>
            </a:r>
            <a:r>
              <a:rPr lang="en-US" sz="1000" dirty="0">
                <a:solidFill>
                  <a:schemeClr val="dk1"/>
                </a:solidFill>
                <a:latin typeface="07YasashisaGothicBold"/>
                <a:ea typeface="標楷體" panose="03000509000000000000" pitchFamily="65" charset="-120"/>
                <a:sym typeface="Arial"/>
              </a:rPr>
              <a:t>(</a:t>
            </a:r>
            <a:r>
              <a:rPr lang="en-US" sz="1000" dirty="0" err="1">
                <a:solidFill>
                  <a:schemeClr val="dk1"/>
                </a:solidFill>
                <a:latin typeface="07YasashisaGothicBold"/>
                <a:ea typeface="標楷體" panose="03000509000000000000" pitchFamily="65" charset="-120"/>
                <a:sym typeface="Arial"/>
              </a:rPr>
              <a:t>包含死亡判斷</a:t>
            </a:r>
            <a:r>
              <a:rPr lang="en-US" sz="1000" dirty="0">
                <a:solidFill>
                  <a:schemeClr val="dk1"/>
                </a:solidFill>
                <a:latin typeface="07YasashisaGothicBold"/>
                <a:ea typeface="標楷體" panose="03000509000000000000" pitchFamily="65" charset="-120"/>
                <a:sym typeface="Arial"/>
              </a:rPr>
              <a:t>)</a:t>
            </a:r>
            <a:endParaRPr sz="10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action_judge</a:t>
            </a:r>
            <a:r>
              <a:rPr lang="en-US" sz="1000" dirty="0">
                <a:solidFill>
                  <a:schemeClr val="dk1"/>
                </a:solidFill>
                <a:latin typeface="07YasashisaGothicBold"/>
                <a:ea typeface="標楷體" panose="03000509000000000000" pitchFamily="65" charset="-120"/>
                <a:sym typeface="Arial"/>
              </a:rPr>
              <a:t>(</a:t>
            </a:r>
            <a:r>
              <a:rPr lang="en-US" sz="1000" dirty="0" err="1">
                <a:solidFill>
                  <a:schemeClr val="dk1"/>
                </a:solidFill>
                <a:latin typeface="07YasashisaGothicBold"/>
                <a:ea typeface="標楷體" panose="03000509000000000000" pitchFamily="65" charset="-120"/>
                <a:sym typeface="Arial"/>
              </a:rPr>
              <a:t>boss_blood</a:t>
            </a:r>
            <a:r>
              <a:rPr lang="en-US" sz="1000" dirty="0">
                <a:solidFill>
                  <a:schemeClr val="dk1"/>
                </a:solidFill>
                <a:latin typeface="07YasashisaGothicBold"/>
                <a:ea typeface="標楷體" panose="03000509000000000000" pitchFamily="65" charset="-120"/>
                <a:sym typeface="Arial"/>
              </a:rPr>
              <a:t>, </a:t>
            </a:r>
            <a:r>
              <a:rPr lang="en-US" sz="1000" dirty="0" err="1">
                <a:solidFill>
                  <a:schemeClr val="dk1"/>
                </a:solidFill>
                <a:latin typeface="07YasashisaGothicBold"/>
                <a:ea typeface="標楷體" panose="03000509000000000000" pitchFamily="65" charset="-120"/>
                <a:sym typeface="Arial"/>
              </a:rPr>
              <a:t>next_boss_blood</a:t>
            </a:r>
            <a:r>
              <a:rPr lang="en-US" sz="1000" dirty="0">
                <a:solidFill>
                  <a:schemeClr val="dk1"/>
                </a:solidFill>
                <a:latin typeface="07YasashisaGothicBold"/>
                <a:ea typeface="標楷體" panose="03000509000000000000" pitchFamily="65" charset="-120"/>
                <a:sym typeface="Arial"/>
              </a:rPr>
              <a:t>, </a:t>
            </a:r>
            <a:r>
              <a:rPr lang="en-US" sz="1000" dirty="0" err="1">
                <a:solidFill>
                  <a:schemeClr val="dk1"/>
                </a:solidFill>
                <a:latin typeface="07YasashisaGothicBold"/>
                <a:ea typeface="標楷體" panose="03000509000000000000" pitchFamily="65" charset="-120"/>
                <a:sym typeface="Arial"/>
              </a:rPr>
              <a:t>self_blood</a:t>
            </a:r>
            <a:r>
              <a:rPr lang="en-US" sz="1000" dirty="0">
                <a:solidFill>
                  <a:schemeClr val="dk1"/>
                </a:solidFill>
                <a:latin typeface="07YasashisaGothicBold"/>
                <a:ea typeface="標楷體" panose="03000509000000000000" pitchFamily="65" charset="-120"/>
                <a:sym typeface="Arial"/>
              </a:rPr>
              <a:t>, </a:t>
            </a:r>
            <a:r>
              <a:rPr lang="en-US" sz="1000" dirty="0" err="1">
                <a:solidFill>
                  <a:schemeClr val="dk1"/>
                </a:solidFill>
                <a:latin typeface="07YasashisaGothicBold"/>
                <a:ea typeface="標楷體" panose="03000509000000000000" pitchFamily="65" charset="-120"/>
                <a:sym typeface="Arial"/>
              </a:rPr>
              <a:t>next_self_blood</a:t>
            </a:r>
            <a:r>
              <a:rPr lang="en-US" sz="1000" dirty="0">
                <a:solidFill>
                  <a:schemeClr val="dk1"/>
                </a:solidFill>
                <a:latin typeface="07YasashisaGothicBold"/>
                <a:ea typeface="標楷體" panose="03000509000000000000" pitchFamily="65" charset="-120"/>
                <a:sym typeface="Arial"/>
              </a:rPr>
              <a:t>, stop, </a:t>
            </a:r>
            <a:r>
              <a:rPr lang="en-US" sz="1000" dirty="0" err="1">
                <a:solidFill>
                  <a:schemeClr val="dk1"/>
                </a:solidFill>
                <a:latin typeface="07YasashisaGothicBold"/>
                <a:ea typeface="標楷體" panose="03000509000000000000" pitchFamily="65" charset="-120"/>
                <a:sym typeface="Arial"/>
              </a:rPr>
              <a:t>emergence_break</a:t>
            </a:r>
            <a:r>
              <a:rPr lang="en-US" sz="1000" dirty="0">
                <a:solidFill>
                  <a:schemeClr val="dk1"/>
                </a:solidFill>
                <a:latin typeface="07YasashisaGothicBold"/>
                <a:ea typeface="標楷體" panose="03000509000000000000" pitchFamily="65" charset="-120"/>
                <a:sym typeface="Arial"/>
              </a:rPr>
              <a:t>)</a:t>
            </a:r>
            <a:endParaRPr sz="10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輸入</a:t>
            </a:r>
            <a:r>
              <a:rPr lang="en-US" sz="1000" dirty="0">
                <a:solidFill>
                  <a:schemeClr val="dk1"/>
                </a:solidFill>
                <a:latin typeface="07YasashisaGothicBold"/>
                <a:ea typeface="標楷體" panose="03000509000000000000" pitchFamily="65" charset="-120"/>
                <a:sym typeface="Arial"/>
              </a:rPr>
              <a:t>：</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boss_blood</a:t>
            </a:r>
            <a:r>
              <a:rPr lang="en-US" sz="1000" dirty="0">
                <a:solidFill>
                  <a:schemeClr val="dk1"/>
                </a:solidFill>
                <a:latin typeface="07YasashisaGothicBold"/>
                <a:ea typeface="標楷體" panose="03000509000000000000" pitchFamily="65" charset="-120"/>
                <a:sym typeface="Arial"/>
              </a:rPr>
              <a:t>(</a:t>
            </a:r>
            <a:r>
              <a:rPr lang="en-US" sz="1000" dirty="0" err="1">
                <a:solidFill>
                  <a:schemeClr val="dk1"/>
                </a:solidFill>
                <a:latin typeface="07YasashisaGothicBold"/>
                <a:ea typeface="標楷體" panose="03000509000000000000" pitchFamily="65" charset="-120"/>
                <a:sym typeface="Arial"/>
              </a:rPr>
              <a:t>整數,敵人當前生命</a:t>
            </a:r>
            <a:r>
              <a:rPr lang="en-US" sz="1000" dirty="0">
                <a:solidFill>
                  <a:schemeClr val="dk1"/>
                </a:solidFill>
                <a:latin typeface="07YasashisaGothicBold"/>
                <a:ea typeface="標楷體" panose="03000509000000000000" pitchFamily="65" charset="-120"/>
                <a:sym typeface="Arial"/>
              </a:rPr>
              <a:t>)</a:t>
            </a:r>
            <a:endParaRPr sz="10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next_boss_blood</a:t>
            </a:r>
            <a:r>
              <a:rPr lang="en-US" sz="1000" dirty="0">
                <a:solidFill>
                  <a:schemeClr val="dk1"/>
                </a:solidFill>
                <a:latin typeface="07YasashisaGothicBold"/>
                <a:ea typeface="標楷體" panose="03000509000000000000" pitchFamily="65" charset="-120"/>
                <a:sym typeface="Arial"/>
              </a:rPr>
              <a:t>(</a:t>
            </a:r>
            <a:r>
              <a:rPr lang="en-US" sz="1000" dirty="0" err="1">
                <a:solidFill>
                  <a:schemeClr val="dk1"/>
                </a:solidFill>
                <a:latin typeface="07YasashisaGothicBold"/>
                <a:ea typeface="標楷體" panose="03000509000000000000" pitchFamily="65" charset="-120"/>
                <a:sym typeface="Arial"/>
              </a:rPr>
              <a:t>整數,敵人在我方做下個動作後的的生命</a:t>
            </a:r>
            <a:r>
              <a:rPr lang="en-US" sz="1000" dirty="0">
                <a:solidFill>
                  <a:schemeClr val="dk1"/>
                </a:solidFill>
                <a:latin typeface="07YasashisaGothicBold"/>
                <a:ea typeface="標楷體" panose="03000509000000000000" pitchFamily="65" charset="-120"/>
                <a:sym typeface="Arial"/>
              </a:rPr>
              <a:t>)</a:t>
            </a:r>
            <a:endParaRPr sz="10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self_blood</a:t>
            </a:r>
            <a:r>
              <a:rPr lang="en-US" sz="1000" dirty="0">
                <a:solidFill>
                  <a:schemeClr val="dk1"/>
                </a:solidFill>
                <a:latin typeface="07YasashisaGothicBold"/>
                <a:ea typeface="標楷體" panose="03000509000000000000" pitchFamily="65" charset="-120"/>
                <a:sym typeface="Arial"/>
              </a:rPr>
              <a:t>(</a:t>
            </a:r>
            <a:r>
              <a:rPr lang="en-US" sz="1000" dirty="0" err="1">
                <a:solidFill>
                  <a:schemeClr val="dk1"/>
                </a:solidFill>
                <a:latin typeface="07YasashisaGothicBold"/>
                <a:ea typeface="標楷體" panose="03000509000000000000" pitchFamily="65" charset="-120"/>
                <a:sym typeface="Arial"/>
              </a:rPr>
              <a:t>整數,我方當前生命</a:t>
            </a:r>
            <a:r>
              <a:rPr lang="en-US" sz="1000" dirty="0">
                <a:solidFill>
                  <a:schemeClr val="dk1"/>
                </a:solidFill>
                <a:latin typeface="07YasashisaGothicBold"/>
                <a:ea typeface="標楷體" panose="03000509000000000000" pitchFamily="65" charset="-120"/>
                <a:sym typeface="Arial"/>
              </a:rPr>
              <a:t>)</a:t>
            </a:r>
            <a:endParaRPr sz="10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next_self_blood</a:t>
            </a:r>
            <a:r>
              <a:rPr lang="en-US" sz="1000" dirty="0">
                <a:solidFill>
                  <a:schemeClr val="dk1"/>
                </a:solidFill>
                <a:latin typeface="07YasashisaGothicBold"/>
                <a:ea typeface="標楷體" panose="03000509000000000000" pitchFamily="65" charset="-120"/>
                <a:sym typeface="Arial"/>
              </a:rPr>
              <a:t>(</a:t>
            </a:r>
            <a:r>
              <a:rPr lang="en-US" sz="1000" dirty="0" err="1">
                <a:solidFill>
                  <a:schemeClr val="dk1"/>
                </a:solidFill>
                <a:latin typeface="07YasashisaGothicBold"/>
                <a:ea typeface="標楷體" panose="03000509000000000000" pitchFamily="65" charset="-120"/>
                <a:sym typeface="Arial"/>
              </a:rPr>
              <a:t>整數,我方做下個動作後的的生命</a:t>
            </a:r>
            <a:r>
              <a:rPr lang="en-US" sz="1000" dirty="0">
                <a:solidFill>
                  <a:schemeClr val="dk1"/>
                </a:solidFill>
                <a:latin typeface="07YasashisaGothicBold"/>
                <a:ea typeface="標楷體" panose="03000509000000000000" pitchFamily="65" charset="-120"/>
                <a:sym typeface="Arial"/>
              </a:rPr>
              <a:t>)</a:t>
            </a:r>
            <a:endParaRPr sz="10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000" dirty="0">
                <a:solidFill>
                  <a:schemeClr val="dk1"/>
                </a:solidFill>
                <a:latin typeface="07YasashisaGothicBold"/>
                <a:ea typeface="標楷體" panose="03000509000000000000" pitchFamily="65" charset="-120"/>
                <a:sym typeface="Arial"/>
              </a:rPr>
              <a:t>stop(uint8) (</a:t>
            </a:r>
            <a:r>
              <a:rPr lang="en-US" sz="1000" dirty="0" err="1">
                <a:solidFill>
                  <a:schemeClr val="dk1"/>
                </a:solidFill>
                <a:latin typeface="07YasashisaGothicBold"/>
                <a:ea typeface="標楷體" panose="03000509000000000000" pitchFamily="65" charset="-120"/>
                <a:sym typeface="Arial"/>
              </a:rPr>
              <a:t>整數,避免連續讀取生命值，造成reward誤判的緩衝</a:t>
            </a:r>
            <a:r>
              <a:rPr lang="en-US" sz="1000" dirty="0">
                <a:solidFill>
                  <a:schemeClr val="dk1"/>
                </a:solidFill>
                <a:latin typeface="07YasashisaGothicBold"/>
                <a:ea typeface="標楷體" panose="03000509000000000000" pitchFamily="65" charset="-120"/>
                <a:sym typeface="Arial"/>
              </a:rPr>
              <a:t>)</a:t>
            </a:r>
            <a:endParaRPr sz="10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emergence_break</a:t>
            </a:r>
            <a:r>
              <a:rPr lang="en-US" sz="1000" dirty="0">
                <a:solidFill>
                  <a:schemeClr val="dk1"/>
                </a:solidFill>
                <a:latin typeface="07YasashisaGothicBold"/>
                <a:ea typeface="標楷體" panose="03000509000000000000" pitchFamily="65" charset="-120"/>
                <a:sym typeface="Arial"/>
              </a:rPr>
              <a:t>(整數,默認0,與緊急暫停訓練有關)</a:t>
            </a:r>
            <a:endParaRPr sz="10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輸出</a:t>
            </a:r>
            <a:r>
              <a:rPr lang="en-US" sz="1000" dirty="0">
                <a:solidFill>
                  <a:schemeClr val="dk1"/>
                </a:solidFill>
                <a:latin typeface="07YasashisaGothicBold"/>
                <a:ea typeface="標楷體" panose="03000509000000000000" pitchFamily="65" charset="-120"/>
                <a:sym typeface="Arial"/>
              </a:rPr>
              <a:t>：</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000" dirty="0">
                <a:solidFill>
                  <a:schemeClr val="dk1"/>
                </a:solidFill>
                <a:latin typeface="07YasashisaGothicBold"/>
                <a:ea typeface="標楷體" panose="03000509000000000000" pitchFamily="65" charset="-120"/>
                <a:sym typeface="Arial"/>
              </a:rPr>
              <a:t>reward(</a:t>
            </a:r>
            <a:r>
              <a:rPr lang="en-US" sz="1000" dirty="0" err="1">
                <a:solidFill>
                  <a:schemeClr val="dk1"/>
                </a:solidFill>
                <a:latin typeface="07YasashisaGothicBold"/>
                <a:ea typeface="標楷體" panose="03000509000000000000" pitchFamily="65" charset="-120"/>
                <a:sym typeface="Arial"/>
              </a:rPr>
              <a:t>整數,動作回饋分數</a:t>
            </a:r>
            <a:r>
              <a:rPr lang="en-US" sz="1000" dirty="0">
                <a:solidFill>
                  <a:schemeClr val="dk1"/>
                </a:solidFill>
                <a:latin typeface="07YasashisaGothicBold"/>
                <a:ea typeface="標楷體" panose="03000509000000000000" pitchFamily="65" charset="-120"/>
                <a:sym typeface="Arial"/>
              </a:rPr>
              <a:t>)</a:t>
            </a:r>
            <a:endParaRPr sz="10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000" dirty="0">
                <a:solidFill>
                  <a:schemeClr val="dk1"/>
                </a:solidFill>
                <a:latin typeface="07YasashisaGothicBold"/>
                <a:ea typeface="標楷體" panose="03000509000000000000" pitchFamily="65" charset="-120"/>
                <a:sym typeface="Arial"/>
              </a:rPr>
              <a:t>done(</a:t>
            </a:r>
            <a:r>
              <a:rPr lang="en-US" sz="1000" dirty="0" err="1">
                <a:solidFill>
                  <a:schemeClr val="dk1"/>
                </a:solidFill>
                <a:latin typeface="07YasashisaGothicBold"/>
                <a:ea typeface="標楷體" panose="03000509000000000000" pitchFamily="65" charset="-120"/>
                <a:sym typeface="Arial"/>
              </a:rPr>
              <a:t>整數,與儲存資料到回放記憶體有關</a:t>
            </a:r>
            <a:r>
              <a:rPr lang="en-US" sz="1000" dirty="0">
                <a:solidFill>
                  <a:schemeClr val="dk1"/>
                </a:solidFill>
                <a:latin typeface="07YasashisaGothicBold"/>
                <a:ea typeface="標楷體" panose="03000509000000000000" pitchFamily="65" charset="-120"/>
                <a:sym typeface="Arial"/>
              </a:rPr>
              <a:t>)</a:t>
            </a:r>
            <a:endParaRPr sz="10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000" dirty="0">
                <a:solidFill>
                  <a:schemeClr val="dk1"/>
                </a:solidFill>
                <a:latin typeface="07YasashisaGothicBold"/>
                <a:ea typeface="標楷體" panose="03000509000000000000" pitchFamily="65" charset="-120"/>
                <a:sym typeface="Arial"/>
              </a:rPr>
              <a:t>stop(</a:t>
            </a:r>
            <a:r>
              <a:rPr lang="en-US" sz="1000" dirty="0" err="1">
                <a:solidFill>
                  <a:schemeClr val="dk1"/>
                </a:solidFill>
                <a:latin typeface="07YasashisaGothicBold"/>
                <a:ea typeface="標楷體" panose="03000509000000000000" pitchFamily="65" charset="-120"/>
                <a:sym typeface="Arial"/>
              </a:rPr>
              <a:t>整數,避免連續讀取生命值，造成reward誤判的緩衝</a:t>
            </a:r>
            <a:r>
              <a:rPr lang="en-US" sz="1000" dirty="0">
                <a:solidFill>
                  <a:schemeClr val="dk1"/>
                </a:solidFill>
                <a:latin typeface="07YasashisaGothicBold"/>
                <a:ea typeface="標楷體" panose="03000509000000000000" pitchFamily="65" charset="-120"/>
                <a:sym typeface="Arial"/>
              </a:rPr>
              <a:t>) </a:t>
            </a:r>
            <a:endParaRPr sz="10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emergence_break</a:t>
            </a:r>
            <a:r>
              <a:rPr lang="en-US" sz="1000" dirty="0">
                <a:solidFill>
                  <a:schemeClr val="dk1"/>
                </a:solidFill>
                <a:latin typeface="07YasashisaGothicBold"/>
                <a:ea typeface="標楷體" panose="03000509000000000000" pitchFamily="65" charset="-120"/>
                <a:sym typeface="Arial"/>
              </a:rPr>
              <a:t>(</a:t>
            </a:r>
            <a:r>
              <a:rPr lang="en-US" sz="1000" dirty="0" err="1">
                <a:solidFill>
                  <a:schemeClr val="dk1"/>
                </a:solidFill>
                <a:latin typeface="07YasashisaGothicBold"/>
                <a:ea typeface="標楷體" panose="03000509000000000000" pitchFamily="65" charset="-120"/>
                <a:sym typeface="Arial"/>
              </a:rPr>
              <a:t>整數,與緊急暫停訓練有關</a:t>
            </a:r>
            <a:r>
              <a:rPr lang="en-US" sz="1000" dirty="0">
                <a:solidFill>
                  <a:schemeClr val="dk1"/>
                </a:solidFill>
                <a:latin typeface="07YasashisaGothicBold"/>
                <a:ea typeface="標楷體" panose="03000509000000000000" pitchFamily="65" charset="-120"/>
                <a:sym typeface="Arial"/>
              </a:rPr>
              <a:t>)</a:t>
            </a:r>
            <a:endParaRPr sz="10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參數</a:t>
            </a:r>
            <a:r>
              <a:rPr lang="en-US" sz="1000" dirty="0">
                <a:solidFill>
                  <a:schemeClr val="dk1"/>
                </a:solidFill>
                <a:latin typeface="07YasashisaGothicBold"/>
                <a:ea typeface="標楷體" panose="03000509000000000000" pitchFamily="65" charset="-120"/>
                <a:sym typeface="Arial"/>
              </a:rPr>
              <a:t>：</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000" dirty="0">
                <a:solidFill>
                  <a:schemeClr val="dk1"/>
                </a:solidFill>
                <a:latin typeface="07YasashisaGothicBold"/>
                <a:ea typeface="標楷體" panose="03000509000000000000" pitchFamily="65" charset="-120"/>
                <a:sym typeface="Arial"/>
              </a:rPr>
              <a:t>無</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000" dirty="0">
                <a:solidFill>
                  <a:schemeClr val="dk1"/>
                </a:solidFill>
                <a:latin typeface="07YasashisaGothicBold"/>
                <a:ea typeface="標楷體" panose="03000509000000000000" pitchFamily="65" charset="-120"/>
                <a:sym typeface="Arial"/>
              </a:rPr>
              <a:t> </a:t>
            </a:r>
            <a:endParaRPr sz="10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endParaRPr sz="10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endParaRPr sz="1000" dirty="0">
              <a:solidFill>
                <a:schemeClr val="dk1"/>
              </a:solidFill>
              <a:latin typeface="07YasashisaGothicBold"/>
              <a:ea typeface="標楷體" panose="03000509000000000000" pitchFamily="65" charset="-120"/>
              <a:sym typeface="Arial"/>
            </a:endParaRPr>
          </a:p>
        </p:txBody>
      </p:sp>
      <p:sp>
        <p:nvSpPr>
          <p:cNvPr id="477" name="Google Shape;477;p23"/>
          <p:cNvSpPr/>
          <p:nvPr/>
        </p:nvSpPr>
        <p:spPr>
          <a:xfrm>
            <a:off x="4137925" y="1045029"/>
            <a:ext cx="4235455" cy="53245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DQN架構</a:t>
            </a:r>
            <a:r>
              <a:rPr lang="en-US" sz="1000" dirty="0">
                <a:solidFill>
                  <a:schemeClr val="dk1"/>
                </a:solidFill>
                <a:latin typeface="07YasashisaGothicBold"/>
                <a:ea typeface="標楷體" panose="03000509000000000000" pitchFamily="65" charset="-120"/>
                <a:sym typeface="Arial"/>
              </a:rPr>
              <a:t> </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000" dirty="0">
                <a:solidFill>
                  <a:schemeClr val="dk1"/>
                </a:solidFill>
                <a:latin typeface="07YasashisaGothicBold"/>
                <a:ea typeface="標楷體" panose="03000509000000000000" pitchFamily="65" charset="-120"/>
                <a:sym typeface="Arial"/>
              </a:rPr>
              <a:t>agent = DQN(WIDTH, HEIGHT, </a:t>
            </a:r>
            <a:r>
              <a:rPr lang="en-US" sz="1000" dirty="0" err="1">
                <a:solidFill>
                  <a:schemeClr val="dk1"/>
                </a:solidFill>
                <a:latin typeface="07YasashisaGothicBold"/>
                <a:ea typeface="標楷體" panose="03000509000000000000" pitchFamily="65" charset="-120"/>
                <a:sym typeface="Arial"/>
              </a:rPr>
              <a:t>action_size</a:t>
            </a:r>
            <a:r>
              <a:rPr lang="en-US" sz="1000" dirty="0">
                <a:solidFill>
                  <a:schemeClr val="dk1"/>
                </a:solidFill>
                <a:latin typeface="07YasashisaGothicBold"/>
                <a:ea typeface="標楷體" panose="03000509000000000000" pitchFamily="65" charset="-120"/>
                <a:sym typeface="Arial"/>
              </a:rPr>
              <a:t>, </a:t>
            </a:r>
            <a:r>
              <a:rPr lang="en-US" sz="1000" dirty="0" err="1">
                <a:solidFill>
                  <a:schemeClr val="dk1"/>
                </a:solidFill>
                <a:latin typeface="07YasashisaGothicBold"/>
                <a:ea typeface="標楷體" panose="03000509000000000000" pitchFamily="65" charset="-120"/>
                <a:sym typeface="Arial"/>
              </a:rPr>
              <a:t>DQN_model_path</a:t>
            </a:r>
            <a:r>
              <a:rPr lang="en-US" sz="1000" dirty="0">
                <a:solidFill>
                  <a:schemeClr val="dk1"/>
                </a:solidFill>
                <a:latin typeface="07YasashisaGothicBold"/>
                <a:ea typeface="標楷體" panose="03000509000000000000" pitchFamily="65" charset="-120"/>
                <a:sym typeface="Arial"/>
              </a:rPr>
              <a:t>, </a:t>
            </a:r>
            <a:r>
              <a:rPr lang="en-US" sz="1000" dirty="0" err="1">
                <a:solidFill>
                  <a:schemeClr val="dk1"/>
                </a:solidFill>
                <a:latin typeface="07YasashisaGothicBold"/>
                <a:ea typeface="標楷體" panose="03000509000000000000" pitchFamily="65" charset="-120"/>
                <a:sym typeface="Arial"/>
              </a:rPr>
              <a:t>DQN_log_path</a:t>
            </a:r>
            <a:r>
              <a:rPr lang="en-US" sz="1000" dirty="0">
                <a:solidFill>
                  <a:schemeClr val="dk1"/>
                </a:solidFill>
                <a:latin typeface="07YasashisaGothicBold"/>
                <a:ea typeface="標楷體" panose="03000509000000000000" pitchFamily="65" charset="-120"/>
                <a:sym typeface="Arial"/>
              </a:rPr>
              <a:t>)</a:t>
            </a:r>
            <a:endParaRPr sz="10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輸入</a:t>
            </a:r>
            <a:r>
              <a:rPr lang="en-US" sz="1000" dirty="0">
                <a:solidFill>
                  <a:schemeClr val="dk1"/>
                </a:solidFill>
                <a:latin typeface="07YasashisaGothicBold"/>
                <a:ea typeface="標楷體" panose="03000509000000000000" pitchFamily="65" charset="-120"/>
                <a:sym typeface="Arial"/>
              </a:rPr>
              <a:t>：</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000" dirty="0">
                <a:solidFill>
                  <a:schemeClr val="dk1"/>
                </a:solidFill>
                <a:latin typeface="07YasashisaGothicBold"/>
                <a:ea typeface="標楷體" panose="03000509000000000000" pitchFamily="65" charset="-120"/>
                <a:sym typeface="Arial"/>
              </a:rPr>
              <a:t>WIDTH(圖片寬,uint8)</a:t>
            </a:r>
            <a:endParaRPr sz="10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000" dirty="0">
                <a:solidFill>
                  <a:schemeClr val="dk1"/>
                </a:solidFill>
                <a:latin typeface="07YasashisaGothicBold"/>
                <a:ea typeface="標楷體" panose="03000509000000000000" pitchFamily="65" charset="-120"/>
                <a:sym typeface="Arial"/>
              </a:rPr>
              <a:t>HEIGHT(圖片高,uint8)</a:t>
            </a:r>
            <a:endParaRPr sz="10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action_size</a:t>
            </a:r>
            <a:r>
              <a:rPr lang="en-US" sz="1000" dirty="0">
                <a:solidFill>
                  <a:schemeClr val="dk1"/>
                </a:solidFill>
                <a:latin typeface="07YasashisaGothicBold"/>
                <a:ea typeface="標楷體" panose="03000509000000000000" pitchFamily="65" charset="-120"/>
                <a:sym typeface="Arial"/>
              </a:rPr>
              <a:t>(</a:t>
            </a:r>
            <a:r>
              <a:rPr lang="en-US" sz="1000" dirty="0" err="1">
                <a:solidFill>
                  <a:schemeClr val="dk1"/>
                </a:solidFill>
                <a:latin typeface="07YasashisaGothicBold"/>
                <a:ea typeface="標楷體" panose="03000509000000000000" pitchFamily="65" charset="-120"/>
                <a:sym typeface="Arial"/>
              </a:rPr>
              <a:t>動作數量</a:t>
            </a:r>
            <a:r>
              <a:rPr lang="en-US" sz="1000" dirty="0">
                <a:solidFill>
                  <a:schemeClr val="dk1"/>
                </a:solidFill>
                <a:latin typeface="07YasashisaGothicBold"/>
                <a:ea typeface="標楷體" panose="03000509000000000000" pitchFamily="65" charset="-120"/>
                <a:sym typeface="Arial"/>
              </a:rPr>
              <a:t> ,uint8)</a:t>
            </a:r>
            <a:endParaRPr sz="10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DQN_model_path</a:t>
            </a:r>
            <a:r>
              <a:rPr lang="en-US" sz="1000" dirty="0">
                <a:solidFill>
                  <a:schemeClr val="dk1"/>
                </a:solidFill>
                <a:latin typeface="07YasashisaGothicBold"/>
                <a:ea typeface="標楷體" panose="03000509000000000000" pitchFamily="65" charset="-120"/>
                <a:sym typeface="Arial"/>
              </a:rPr>
              <a:t>(</a:t>
            </a:r>
            <a:r>
              <a:rPr lang="en-US" sz="1000" dirty="0" err="1">
                <a:solidFill>
                  <a:schemeClr val="dk1"/>
                </a:solidFill>
                <a:latin typeface="07YasashisaGothicBold"/>
                <a:ea typeface="標楷體" panose="03000509000000000000" pitchFamily="65" charset="-120"/>
                <a:sym typeface="Arial"/>
              </a:rPr>
              <a:t>訓練模型路徑</a:t>
            </a:r>
            <a:r>
              <a:rPr lang="en-US" sz="1000" dirty="0">
                <a:solidFill>
                  <a:schemeClr val="dk1"/>
                </a:solidFill>
                <a:latin typeface="07YasashisaGothicBold"/>
                <a:ea typeface="標楷體" panose="03000509000000000000" pitchFamily="65" charset="-120"/>
                <a:sym typeface="Arial"/>
              </a:rPr>
              <a:t>, str)</a:t>
            </a:r>
            <a:endParaRPr sz="10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DQN_log_path</a:t>
            </a:r>
            <a:r>
              <a:rPr lang="en-US" sz="1000" dirty="0">
                <a:solidFill>
                  <a:schemeClr val="dk1"/>
                </a:solidFill>
                <a:latin typeface="07YasashisaGothicBold"/>
                <a:ea typeface="標楷體" panose="03000509000000000000" pitchFamily="65" charset="-120"/>
                <a:sym typeface="Arial"/>
              </a:rPr>
              <a:t>(</a:t>
            </a:r>
            <a:r>
              <a:rPr lang="en-US" sz="1000" dirty="0" err="1">
                <a:solidFill>
                  <a:schemeClr val="dk1"/>
                </a:solidFill>
                <a:latin typeface="07YasashisaGothicBold"/>
                <a:ea typeface="標楷體" panose="03000509000000000000" pitchFamily="65" charset="-120"/>
                <a:sym typeface="Arial"/>
              </a:rPr>
              <a:t>訓練記錄檔案路徑</a:t>
            </a:r>
            <a:r>
              <a:rPr lang="en-US" sz="1000" dirty="0">
                <a:solidFill>
                  <a:schemeClr val="dk1"/>
                </a:solidFill>
                <a:latin typeface="07YasashisaGothicBold"/>
                <a:ea typeface="標楷體" panose="03000509000000000000" pitchFamily="65" charset="-120"/>
                <a:sym typeface="Arial"/>
              </a:rPr>
              <a:t>, str)</a:t>
            </a:r>
            <a:endParaRPr sz="10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輸出：Agent</a:t>
            </a:r>
            <a:r>
              <a:rPr lang="en-US" sz="1000" dirty="0">
                <a:solidFill>
                  <a:schemeClr val="dk1"/>
                </a:solidFill>
                <a:latin typeface="07YasashisaGothicBold"/>
                <a:ea typeface="標楷體" panose="03000509000000000000" pitchFamily="65" charset="-120"/>
                <a:sym typeface="Arial"/>
              </a:rPr>
              <a:t>(Class)</a:t>
            </a:r>
            <a:endParaRPr sz="10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參數</a:t>
            </a:r>
            <a:r>
              <a:rPr lang="en-US" sz="1000" dirty="0">
                <a:solidFill>
                  <a:schemeClr val="dk1"/>
                </a:solidFill>
                <a:latin typeface="07YasashisaGothicBold"/>
                <a:ea typeface="標楷體" panose="03000509000000000000" pitchFamily="65" charset="-120"/>
                <a:sym typeface="Arial"/>
              </a:rPr>
              <a:t>：</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000" dirty="0">
                <a:solidFill>
                  <a:schemeClr val="dk1"/>
                </a:solidFill>
                <a:latin typeface="07YasashisaGothicBold"/>
                <a:ea typeface="標楷體" panose="03000509000000000000" pitchFamily="65" charset="-120"/>
                <a:sym typeface="Arial"/>
              </a:rPr>
              <a:t>無</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000" dirty="0">
                <a:solidFill>
                  <a:schemeClr val="dk1"/>
                </a:solidFill>
                <a:latin typeface="07YasashisaGothicBold"/>
                <a:ea typeface="標楷體" panose="03000509000000000000" pitchFamily="65" charset="-120"/>
                <a:sym typeface="Arial"/>
              </a:rPr>
              <a:t> </a:t>
            </a:r>
            <a:endParaRPr sz="10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000" dirty="0">
                <a:solidFill>
                  <a:schemeClr val="dk1"/>
                </a:solidFill>
                <a:latin typeface="07YasashisaGothicBold"/>
                <a:ea typeface="標楷體" panose="03000509000000000000" pitchFamily="65" charset="-120"/>
                <a:sym typeface="Arial"/>
              </a:rPr>
              <a:t>action = </a:t>
            </a:r>
            <a:r>
              <a:rPr lang="en-US" sz="1000" dirty="0" err="1">
                <a:solidFill>
                  <a:schemeClr val="dk1"/>
                </a:solidFill>
                <a:latin typeface="07YasashisaGothicBold"/>
                <a:ea typeface="標楷體" panose="03000509000000000000" pitchFamily="65" charset="-120"/>
                <a:sym typeface="Arial"/>
              </a:rPr>
              <a:t>agent.Choose_Action</a:t>
            </a:r>
            <a:r>
              <a:rPr lang="en-US" sz="1000" dirty="0">
                <a:solidFill>
                  <a:schemeClr val="dk1"/>
                </a:solidFill>
                <a:latin typeface="07YasashisaGothicBold"/>
                <a:ea typeface="標楷體" panose="03000509000000000000" pitchFamily="65" charset="-120"/>
                <a:sym typeface="Arial"/>
              </a:rPr>
              <a:t>(station)</a:t>
            </a:r>
            <a:endParaRPr sz="10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輸入：station陣列</a:t>
            </a:r>
            <a:r>
              <a:rPr lang="en-US" sz="1000" dirty="0">
                <a:solidFill>
                  <a:schemeClr val="dk1"/>
                </a:solidFill>
                <a:latin typeface="07YasashisaGothicBold"/>
                <a:ea typeface="標楷體" panose="03000509000000000000" pitchFamily="65" charset="-120"/>
                <a:sym typeface="Arial"/>
              </a:rPr>
              <a:t>(88, 96, 1)</a:t>
            </a:r>
            <a:endParaRPr sz="10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輸出：action</a:t>
            </a:r>
            <a:r>
              <a:rPr lang="en-US" sz="1000" dirty="0">
                <a:solidFill>
                  <a:schemeClr val="dk1"/>
                </a:solidFill>
                <a:latin typeface="07YasashisaGothicBold"/>
                <a:ea typeface="標楷體" panose="03000509000000000000" pitchFamily="65" charset="-120"/>
                <a:sym typeface="Arial"/>
              </a:rPr>
              <a:t> </a:t>
            </a:r>
            <a:r>
              <a:rPr lang="en-US" sz="1000" dirty="0" err="1">
                <a:solidFill>
                  <a:schemeClr val="dk1"/>
                </a:solidFill>
                <a:latin typeface="07YasashisaGothicBold"/>
                <a:ea typeface="標楷體" panose="03000509000000000000" pitchFamily="65" charset="-120"/>
                <a:sym typeface="Arial"/>
              </a:rPr>
              <a:t>整數</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參數：無</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000" dirty="0">
                <a:solidFill>
                  <a:schemeClr val="dk1"/>
                </a:solidFill>
                <a:latin typeface="07YasashisaGothicBold"/>
                <a:ea typeface="標楷體" panose="03000509000000000000" pitchFamily="65" charset="-120"/>
                <a:sym typeface="Arial"/>
              </a:rPr>
              <a:t> </a:t>
            </a:r>
            <a:endParaRPr sz="10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agent.save_model</a:t>
            </a:r>
            <a:r>
              <a:rPr lang="en-US" sz="1000" dirty="0">
                <a:solidFill>
                  <a:schemeClr val="dk1"/>
                </a:solidFill>
                <a:latin typeface="07YasashisaGothicBold"/>
                <a:ea typeface="標楷體" panose="03000509000000000000" pitchFamily="65" charset="-120"/>
                <a:sym typeface="Arial"/>
              </a:rPr>
              <a:t>()</a:t>
            </a:r>
            <a:endParaRPr sz="10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輸入：無</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輸出：無</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參數：無</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註：呼叫他能用來存檔</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000" dirty="0">
                <a:solidFill>
                  <a:schemeClr val="dk1"/>
                </a:solidFill>
                <a:latin typeface="07YasashisaGothicBold"/>
                <a:ea typeface="標楷體" panose="03000509000000000000" pitchFamily="65" charset="-120"/>
                <a:sym typeface="Arial"/>
              </a:rPr>
              <a:t> </a:t>
            </a:r>
            <a:endParaRPr sz="10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agent.Store_Data</a:t>
            </a:r>
            <a:r>
              <a:rPr lang="en-US" sz="1000" dirty="0">
                <a:solidFill>
                  <a:schemeClr val="dk1"/>
                </a:solidFill>
                <a:latin typeface="07YasashisaGothicBold"/>
                <a:ea typeface="標楷體" panose="03000509000000000000" pitchFamily="65" charset="-120"/>
                <a:sym typeface="Arial"/>
              </a:rPr>
              <a:t>(station, action, reward, </a:t>
            </a:r>
            <a:r>
              <a:rPr lang="en-US" sz="1000" dirty="0" err="1">
                <a:solidFill>
                  <a:schemeClr val="dk1"/>
                </a:solidFill>
                <a:latin typeface="07YasashisaGothicBold"/>
                <a:ea typeface="標楷體" panose="03000509000000000000" pitchFamily="65" charset="-120"/>
                <a:sym typeface="Arial"/>
              </a:rPr>
              <a:t>next_station</a:t>
            </a:r>
            <a:r>
              <a:rPr lang="en-US" sz="1000" dirty="0">
                <a:solidFill>
                  <a:schemeClr val="dk1"/>
                </a:solidFill>
                <a:latin typeface="07YasashisaGothicBold"/>
                <a:ea typeface="標楷體" panose="03000509000000000000" pitchFamily="65" charset="-120"/>
                <a:sym typeface="Arial"/>
              </a:rPr>
              <a:t>, done)</a:t>
            </a:r>
            <a:endParaRPr sz="10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輸入</a:t>
            </a:r>
            <a:r>
              <a:rPr lang="en-US" sz="1000" dirty="0">
                <a:solidFill>
                  <a:schemeClr val="dk1"/>
                </a:solidFill>
                <a:latin typeface="07YasashisaGothicBold"/>
                <a:ea typeface="標楷體" panose="03000509000000000000" pitchFamily="65" charset="-120"/>
                <a:sym typeface="Arial"/>
              </a:rPr>
              <a:t>：</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000" dirty="0">
                <a:solidFill>
                  <a:schemeClr val="dk1"/>
                </a:solidFill>
                <a:latin typeface="07YasashisaGothicBold"/>
                <a:ea typeface="標楷體" panose="03000509000000000000" pitchFamily="65" charset="-120"/>
                <a:sym typeface="Arial"/>
              </a:rPr>
              <a:t>station </a:t>
            </a:r>
            <a:r>
              <a:rPr lang="en-US" sz="1000" dirty="0" err="1">
                <a:solidFill>
                  <a:schemeClr val="dk1"/>
                </a:solidFill>
                <a:latin typeface="07YasashisaGothicBold"/>
                <a:ea typeface="標楷體" panose="03000509000000000000" pitchFamily="65" charset="-120"/>
                <a:sym typeface="Arial"/>
              </a:rPr>
              <a:t>陣列</a:t>
            </a:r>
            <a:r>
              <a:rPr lang="en-US" sz="1000" dirty="0">
                <a:solidFill>
                  <a:schemeClr val="dk1"/>
                </a:solidFill>
                <a:latin typeface="07YasashisaGothicBold"/>
                <a:ea typeface="標楷體" panose="03000509000000000000" pitchFamily="65" charset="-120"/>
                <a:sym typeface="Arial"/>
              </a:rPr>
              <a:t>(88, 96, 1)</a:t>
            </a:r>
            <a:endParaRPr sz="10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000" dirty="0">
                <a:solidFill>
                  <a:schemeClr val="dk1"/>
                </a:solidFill>
                <a:latin typeface="07YasashisaGothicBold"/>
                <a:ea typeface="標楷體" panose="03000509000000000000" pitchFamily="65" charset="-120"/>
                <a:sym typeface="Arial"/>
              </a:rPr>
              <a:t>action </a:t>
            </a:r>
            <a:r>
              <a:rPr lang="en-US" sz="1000" dirty="0" err="1">
                <a:solidFill>
                  <a:schemeClr val="dk1"/>
                </a:solidFill>
                <a:latin typeface="07YasashisaGothicBold"/>
                <a:ea typeface="標楷體" panose="03000509000000000000" pitchFamily="65" charset="-120"/>
                <a:sym typeface="Arial"/>
              </a:rPr>
              <a:t>整數</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000" dirty="0">
                <a:solidFill>
                  <a:schemeClr val="dk1"/>
                </a:solidFill>
                <a:latin typeface="07YasashisaGothicBold"/>
                <a:ea typeface="標楷體" panose="03000509000000000000" pitchFamily="65" charset="-120"/>
                <a:sym typeface="Arial"/>
              </a:rPr>
              <a:t>reward </a:t>
            </a:r>
            <a:r>
              <a:rPr lang="en-US" sz="1000" dirty="0" err="1">
                <a:solidFill>
                  <a:schemeClr val="dk1"/>
                </a:solidFill>
                <a:latin typeface="07YasashisaGothicBold"/>
                <a:ea typeface="標楷體" panose="03000509000000000000" pitchFamily="65" charset="-120"/>
                <a:sym typeface="Arial"/>
              </a:rPr>
              <a:t>整數</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next_station</a:t>
            </a:r>
            <a:r>
              <a:rPr lang="en-US" sz="1000" dirty="0">
                <a:solidFill>
                  <a:schemeClr val="dk1"/>
                </a:solidFill>
                <a:latin typeface="07YasashisaGothicBold"/>
                <a:ea typeface="標楷體" panose="03000509000000000000" pitchFamily="65" charset="-120"/>
                <a:sym typeface="Arial"/>
              </a:rPr>
              <a:t> </a:t>
            </a:r>
            <a:r>
              <a:rPr lang="en-US" sz="1000" dirty="0" err="1">
                <a:solidFill>
                  <a:schemeClr val="dk1"/>
                </a:solidFill>
                <a:latin typeface="07YasashisaGothicBold"/>
                <a:ea typeface="標楷體" panose="03000509000000000000" pitchFamily="65" charset="-120"/>
                <a:sym typeface="Arial"/>
              </a:rPr>
              <a:t>陣列</a:t>
            </a:r>
            <a:r>
              <a:rPr lang="en-US" sz="1000" dirty="0">
                <a:solidFill>
                  <a:schemeClr val="dk1"/>
                </a:solidFill>
                <a:latin typeface="07YasashisaGothicBold"/>
                <a:ea typeface="標楷體" panose="03000509000000000000" pitchFamily="65" charset="-120"/>
                <a:sym typeface="Arial"/>
              </a:rPr>
              <a:t>(88, 96, 1)</a:t>
            </a:r>
            <a:endParaRPr sz="10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輸出：無</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參數：done</a:t>
            </a:r>
            <a:r>
              <a:rPr lang="en-US" sz="1000" dirty="0">
                <a:solidFill>
                  <a:schemeClr val="dk1"/>
                </a:solidFill>
                <a:latin typeface="07YasashisaGothicBold"/>
                <a:ea typeface="標楷體" panose="03000509000000000000" pitchFamily="65" charset="-120"/>
                <a:sym typeface="Arial"/>
              </a:rPr>
              <a:t>(uint8)</a:t>
            </a:r>
            <a:endParaRPr sz="10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註：呼叫他能把當前狀態、下一個狀態跟reward儲存至回放記憶體</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000" dirty="0">
                <a:solidFill>
                  <a:schemeClr val="dk1"/>
                </a:solidFill>
                <a:latin typeface="07YasashisaGothicBold"/>
                <a:ea typeface="標楷體" panose="03000509000000000000" pitchFamily="65" charset="-120"/>
                <a:sym typeface="Arial"/>
              </a:rPr>
              <a:t> </a:t>
            </a:r>
            <a:endParaRPr sz="1000" b="0" cap="none" dirty="0">
              <a:solidFill>
                <a:schemeClr val="dk1"/>
              </a:solidFill>
              <a:latin typeface="07YasashisaGothicBold"/>
              <a:ea typeface="標楷體" panose="03000509000000000000" pitchFamily="65" charset="-120"/>
              <a:sym typeface="Arial"/>
            </a:endParaRPr>
          </a:p>
        </p:txBody>
      </p:sp>
      <p:sp>
        <p:nvSpPr>
          <p:cNvPr id="478" name="Google Shape;478;p23"/>
          <p:cNvSpPr/>
          <p:nvPr/>
        </p:nvSpPr>
        <p:spPr>
          <a:xfrm>
            <a:off x="8450968" y="1074057"/>
            <a:ext cx="3619902" cy="455505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Train_Network</a:t>
            </a:r>
            <a:r>
              <a:rPr lang="en-US" sz="1000" dirty="0">
                <a:solidFill>
                  <a:schemeClr val="dk1"/>
                </a:solidFill>
                <a:latin typeface="07YasashisaGothicBold"/>
                <a:ea typeface="標楷體" panose="03000509000000000000" pitchFamily="65" charset="-120"/>
                <a:sym typeface="Arial"/>
              </a:rPr>
              <a:t>(</a:t>
            </a:r>
            <a:r>
              <a:rPr lang="en-US" sz="1000" dirty="0" err="1">
                <a:solidFill>
                  <a:schemeClr val="dk1"/>
                </a:solidFill>
                <a:latin typeface="07YasashisaGothicBold"/>
                <a:ea typeface="標楷體" panose="03000509000000000000" pitchFamily="65" charset="-120"/>
                <a:sym typeface="Arial"/>
              </a:rPr>
              <a:t>big_BATCH_SIZE</a:t>
            </a:r>
            <a:r>
              <a:rPr lang="en-US" sz="1000" dirty="0">
                <a:solidFill>
                  <a:schemeClr val="dk1"/>
                </a:solidFill>
                <a:latin typeface="07YasashisaGothicBold"/>
                <a:ea typeface="標楷體" panose="03000509000000000000" pitchFamily="65" charset="-120"/>
                <a:sym typeface="Arial"/>
              </a:rPr>
              <a:t>, </a:t>
            </a:r>
            <a:r>
              <a:rPr lang="en-US" sz="1000" dirty="0" err="1">
                <a:solidFill>
                  <a:schemeClr val="dk1"/>
                </a:solidFill>
                <a:latin typeface="07YasashisaGothicBold"/>
                <a:ea typeface="標楷體" panose="03000509000000000000" pitchFamily="65" charset="-120"/>
                <a:sym typeface="Arial"/>
              </a:rPr>
              <a:t>num_step</a:t>
            </a:r>
            <a:r>
              <a:rPr lang="en-US" sz="1000" dirty="0">
                <a:solidFill>
                  <a:schemeClr val="dk1"/>
                </a:solidFill>
                <a:latin typeface="07YasashisaGothicBold"/>
                <a:ea typeface="標楷體" panose="03000509000000000000" pitchFamily="65" charset="-120"/>
                <a:sym typeface="Arial"/>
              </a:rPr>
              <a:t>)</a:t>
            </a:r>
            <a:endParaRPr sz="10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輸入</a:t>
            </a:r>
            <a:r>
              <a:rPr lang="en-US" sz="1000" dirty="0">
                <a:solidFill>
                  <a:schemeClr val="dk1"/>
                </a:solidFill>
                <a:latin typeface="07YasashisaGothicBold"/>
                <a:ea typeface="標楷體" panose="03000509000000000000" pitchFamily="65" charset="-120"/>
                <a:sym typeface="Arial"/>
              </a:rPr>
              <a:t>：</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big_BATCH_SIZE</a:t>
            </a:r>
            <a:r>
              <a:rPr lang="en-US" sz="1000" dirty="0">
                <a:solidFill>
                  <a:schemeClr val="dk1"/>
                </a:solidFill>
                <a:latin typeface="07YasashisaGothicBold"/>
                <a:ea typeface="標楷體" panose="03000509000000000000" pitchFamily="65" charset="-120"/>
                <a:sym typeface="Arial"/>
              </a:rPr>
              <a:t>(整數,默認64,與一次讀取回放記憶體的量有關)</a:t>
            </a:r>
            <a:endParaRPr sz="10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num_step</a:t>
            </a:r>
            <a:r>
              <a:rPr lang="en-US" sz="1000" dirty="0">
                <a:solidFill>
                  <a:schemeClr val="dk1"/>
                </a:solidFill>
                <a:latin typeface="07YasashisaGothicBold"/>
                <a:ea typeface="標楷體" panose="03000509000000000000" pitchFamily="65" charset="-120"/>
                <a:sym typeface="Arial"/>
              </a:rPr>
              <a:t>(</a:t>
            </a:r>
            <a:r>
              <a:rPr lang="en-US" sz="1000" dirty="0" err="1">
                <a:solidFill>
                  <a:schemeClr val="dk1"/>
                </a:solidFill>
                <a:latin typeface="07YasashisaGothicBold"/>
                <a:ea typeface="標楷體" panose="03000509000000000000" pitchFamily="65" charset="-120"/>
                <a:sym typeface="Arial"/>
              </a:rPr>
              <a:t>整數,計算做了幾個動作</a:t>
            </a:r>
            <a:r>
              <a:rPr lang="en-US" sz="1000" dirty="0">
                <a:solidFill>
                  <a:schemeClr val="dk1"/>
                </a:solidFill>
                <a:latin typeface="07YasashisaGothicBold"/>
                <a:ea typeface="標楷體" panose="03000509000000000000" pitchFamily="65" charset="-120"/>
                <a:sym typeface="Arial"/>
              </a:rPr>
              <a:t>)</a:t>
            </a:r>
            <a:endParaRPr sz="10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輸出：無</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參數：無</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000" dirty="0">
                <a:solidFill>
                  <a:schemeClr val="dk1"/>
                </a:solidFill>
                <a:latin typeface="07YasashisaGothicBold"/>
                <a:ea typeface="標楷體" panose="03000509000000000000" pitchFamily="65" charset="-120"/>
                <a:sym typeface="Arial"/>
              </a:rPr>
              <a:t> </a:t>
            </a:r>
            <a:endParaRPr sz="10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agent.Update_Target_Network</a:t>
            </a:r>
            <a:r>
              <a:rPr lang="en-US" sz="1000" dirty="0">
                <a:solidFill>
                  <a:schemeClr val="dk1"/>
                </a:solidFill>
                <a:latin typeface="07YasashisaGothicBold"/>
                <a:ea typeface="標楷體" panose="03000509000000000000" pitchFamily="65" charset="-120"/>
                <a:sym typeface="Arial"/>
              </a:rPr>
              <a:t>()</a:t>
            </a:r>
            <a:endParaRPr sz="10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輸入：無</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輸出：無</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參數：無</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註：將當前訓練的主模型網路複製到對抗模型網路裡</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000" dirty="0">
                <a:solidFill>
                  <a:schemeClr val="dk1"/>
                </a:solidFill>
                <a:latin typeface="07YasashisaGothicBold"/>
                <a:ea typeface="標楷體" panose="03000509000000000000" pitchFamily="65" charset="-120"/>
                <a:sym typeface="Arial"/>
              </a:rPr>
              <a:t> </a:t>
            </a:r>
            <a:endParaRPr sz="10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重新開始</a:t>
            </a:r>
            <a:r>
              <a:rPr lang="en-US" sz="1000" dirty="0">
                <a:solidFill>
                  <a:schemeClr val="dk1"/>
                </a:solidFill>
                <a:latin typeface="07YasashisaGothicBold"/>
                <a:ea typeface="標楷體" panose="03000509000000000000" pitchFamily="65" charset="-120"/>
                <a:sym typeface="Arial"/>
              </a:rPr>
              <a:t> restart()</a:t>
            </a:r>
            <a:endParaRPr sz="10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輸入：無</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輸出：無</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參數：無</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註：模仿鍵盤動作，將腳色復活，以進行下一輪訓練</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000" dirty="0">
                <a:solidFill>
                  <a:schemeClr val="dk1"/>
                </a:solidFill>
                <a:latin typeface="07YasashisaGothicBold"/>
                <a:ea typeface="標楷體" panose="03000509000000000000" pitchFamily="65" charset="-120"/>
                <a:sym typeface="Arial"/>
              </a:rPr>
              <a:t> </a:t>
            </a:r>
            <a:endParaRPr sz="10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偵測鍵盤輸入keys</a:t>
            </a:r>
            <a:r>
              <a:rPr lang="en-US" sz="1000" dirty="0">
                <a:solidFill>
                  <a:schemeClr val="dk1"/>
                </a:solidFill>
                <a:latin typeface="07YasashisaGothicBold"/>
                <a:ea typeface="標楷體" panose="03000509000000000000" pitchFamily="65" charset="-120"/>
                <a:sym typeface="Arial"/>
              </a:rPr>
              <a:t> = </a:t>
            </a:r>
            <a:r>
              <a:rPr lang="en-US" sz="1000" dirty="0" err="1">
                <a:solidFill>
                  <a:schemeClr val="dk1"/>
                </a:solidFill>
                <a:latin typeface="07YasashisaGothicBold"/>
                <a:ea typeface="標楷體" panose="03000509000000000000" pitchFamily="65" charset="-120"/>
                <a:sym typeface="Arial"/>
              </a:rPr>
              <a:t>key_check</a:t>
            </a:r>
            <a:r>
              <a:rPr lang="en-US" sz="1000" dirty="0">
                <a:solidFill>
                  <a:schemeClr val="dk1"/>
                </a:solidFill>
                <a:latin typeface="07YasashisaGothicBold"/>
                <a:ea typeface="標楷體" panose="03000509000000000000" pitchFamily="65" charset="-120"/>
                <a:sym typeface="Arial"/>
              </a:rPr>
              <a:t>()</a:t>
            </a:r>
            <a:endParaRPr sz="10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輸入：鍵盤動作</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輸出：keys</a:t>
            </a:r>
            <a:r>
              <a:rPr lang="en-US" sz="1000" dirty="0">
                <a:solidFill>
                  <a:schemeClr val="dk1"/>
                </a:solidFill>
                <a:latin typeface="07YasashisaGothicBold"/>
                <a:ea typeface="標楷體" panose="03000509000000000000" pitchFamily="65" charset="-120"/>
                <a:sym typeface="Arial"/>
              </a:rPr>
              <a:t>(char)</a:t>
            </a:r>
            <a:endParaRPr sz="10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參數：無</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000" dirty="0">
                <a:solidFill>
                  <a:schemeClr val="dk1"/>
                </a:solidFill>
                <a:latin typeface="07YasashisaGothicBold"/>
                <a:ea typeface="標楷體" panose="03000509000000000000" pitchFamily="65" charset="-120"/>
                <a:sym typeface="Arial"/>
              </a:rPr>
              <a:t> </a:t>
            </a:r>
            <a:endParaRPr sz="10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定義動作</a:t>
            </a:r>
            <a:r>
              <a:rPr lang="en-US" sz="1000" dirty="0">
                <a:solidFill>
                  <a:schemeClr val="dk1"/>
                </a:solidFill>
                <a:latin typeface="07YasashisaGothicBold"/>
                <a:ea typeface="標楷體" panose="03000509000000000000" pitchFamily="65" charset="-120"/>
                <a:sym typeface="Arial"/>
              </a:rPr>
              <a:t> </a:t>
            </a:r>
            <a:r>
              <a:rPr lang="en-US" sz="1000" dirty="0" err="1">
                <a:solidFill>
                  <a:schemeClr val="dk1"/>
                </a:solidFill>
                <a:latin typeface="07YasashisaGothicBold"/>
                <a:ea typeface="標楷體" panose="03000509000000000000" pitchFamily="65" charset="-120"/>
                <a:sym typeface="Arial"/>
              </a:rPr>
              <a:t>take_action</a:t>
            </a:r>
            <a:r>
              <a:rPr lang="en-US" sz="1000" dirty="0">
                <a:solidFill>
                  <a:schemeClr val="dk1"/>
                </a:solidFill>
                <a:latin typeface="07YasashisaGothicBold"/>
                <a:ea typeface="標楷體" panose="03000509000000000000" pitchFamily="65" charset="-120"/>
                <a:sym typeface="Arial"/>
              </a:rPr>
              <a:t>(action)</a:t>
            </a:r>
            <a:endParaRPr sz="10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輸入：action</a:t>
            </a:r>
            <a:r>
              <a:rPr lang="en-US" sz="1000" dirty="0">
                <a:solidFill>
                  <a:schemeClr val="dk1"/>
                </a:solidFill>
                <a:latin typeface="07YasashisaGothicBold"/>
                <a:ea typeface="標楷體" panose="03000509000000000000" pitchFamily="65" charset="-120"/>
                <a:sym typeface="Arial"/>
              </a:rPr>
              <a:t>(</a:t>
            </a:r>
            <a:r>
              <a:rPr lang="en-US" sz="1000" dirty="0" err="1">
                <a:solidFill>
                  <a:schemeClr val="dk1"/>
                </a:solidFill>
                <a:latin typeface="07YasashisaGothicBold"/>
                <a:ea typeface="標楷體" panose="03000509000000000000" pitchFamily="65" charset="-120"/>
                <a:sym typeface="Arial"/>
              </a:rPr>
              <a:t>整數</a:t>
            </a:r>
            <a:r>
              <a:rPr lang="en-US" sz="1000" dirty="0">
                <a:solidFill>
                  <a:schemeClr val="dk1"/>
                </a:solidFill>
                <a:latin typeface="07YasashisaGothicBold"/>
                <a:ea typeface="標楷體" panose="03000509000000000000" pitchFamily="65" charset="-120"/>
                <a:sym typeface="Arial"/>
              </a:rPr>
              <a:t>)</a:t>
            </a:r>
            <a:endParaRPr sz="10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輸出：模擬按鍵動作</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000" dirty="0" err="1">
                <a:solidFill>
                  <a:schemeClr val="dk1"/>
                </a:solidFill>
                <a:latin typeface="07YasashisaGothicBold"/>
                <a:ea typeface="標楷體" panose="03000509000000000000" pitchFamily="65" charset="-120"/>
                <a:sym typeface="Arial"/>
              </a:rPr>
              <a:t>參數：無</a:t>
            </a:r>
            <a:endParaRPr sz="1000" b="0" cap="none" dirty="0">
              <a:solidFill>
                <a:schemeClr val="dk1"/>
              </a:solidFill>
              <a:latin typeface="07YasashisaGothicBold"/>
              <a:ea typeface="標楷體" panose="03000509000000000000" pitchFamily="65" charset="-120"/>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5" name="Google Shape;474;p23">
            <a:extLst>
              <a:ext uri="{FF2B5EF4-FFF2-40B4-BE49-F238E27FC236}">
                <a16:creationId xmlns:a16="http://schemas.microsoft.com/office/drawing/2014/main" id="{5FAB6865-FC25-4FC2-8DF0-37FFE512A312}"/>
              </a:ext>
            </a:extLst>
          </p:cNvPr>
          <p:cNvSpPr/>
          <p:nvPr/>
        </p:nvSpPr>
        <p:spPr>
          <a:xfrm>
            <a:off x="0" y="0"/>
            <a:ext cx="12192000" cy="6858000"/>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07YasashisaGothicBold"/>
              <a:ea typeface="標楷體" panose="03000509000000000000" pitchFamily="65" charset="-120"/>
              <a:sym typeface="Arial"/>
            </a:endParaRPr>
          </a:p>
        </p:txBody>
      </p:sp>
      <p:sp>
        <p:nvSpPr>
          <p:cNvPr id="484" name="Google Shape;484;p24"/>
          <p:cNvSpPr/>
          <p:nvPr/>
        </p:nvSpPr>
        <p:spPr>
          <a:xfrm>
            <a:off x="0" y="0"/>
            <a:ext cx="1901371" cy="1059543"/>
          </a:xfrm>
          <a:prstGeom prst="roundRect">
            <a:avLst>
              <a:gd name="adj" fmla="val 16667"/>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dirty="0" err="1">
                <a:solidFill>
                  <a:schemeClr val="dk1"/>
                </a:solidFill>
                <a:latin typeface="07YasashisaGothicBold"/>
                <a:ea typeface="標楷體" panose="03000509000000000000" pitchFamily="65" charset="-120"/>
                <a:sym typeface="Arial"/>
              </a:rPr>
              <a:t>程式碼-架構</a:t>
            </a:r>
            <a:endParaRPr dirty="0">
              <a:latin typeface="07YasashisaGothicBold"/>
              <a:ea typeface="標楷體" panose="03000509000000000000" pitchFamily="65" charset="-120"/>
            </a:endParaRPr>
          </a:p>
        </p:txBody>
      </p:sp>
      <p:sp>
        <p:nvSpPr>
          <p:cNvPr id="485" name="Google Shape;485;p24"/>
          <p:cNvSpPr/>
          <p:nvPr/>
        </p:nvSpPr>
        <p:spPr>
          <a:xfrm>
            <a:off x="877532" y="1365774"/>
            <a:ext cx="4270539" cy="5185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500" b="1" dirty="0" err="1" smtClean="0">
                <a:solidFill>
                  <a:schemeClr val="dk1"/>
                </a:solidFill>
                <a:latin typeface="07YasashisaGothicBold"/>
                <a:ea typeface="標楷體" panose="03000509000000000000" pitchFamily="65" charset="-120"/>
                <a:sym typeface="Arial"/>
              </a:rPr>
              <a:t>螢幕資訊獲取</a:t>
            </a:r>
            <a:endParaRPr lang="en-US" sz="2500" b="1" dirty="0" smtClean="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800" b="1" dirty="0" smtClean="0">
                <a:solidFill>
                  <a:schemeClr val="dk1"/>
                </a:solidFill>
                <a:latin typeface="07YasashisaGothicBold"/>
                <a:ea typeface="標楷體" panose="03000509000000000000" pitchFamily="65" charset="-120"/>
                <a:sym typeface="Arial"/>
              </a:rPr>
              <a:t>(</a:t>
            </a:r>
            <a:r>
              <a:rPr lang="en-US" sz="1800" dirty="0" err="1">
                <a:solidFill>
                  <a:schemeClr val="dk1"/>
                </a:solidFill>
                <a:latin typeface="07YasashisaGothicBold"/>
                <a:ea typeface="標楷體" panose="03000509000000000000" pitchFamily="65" charset="-120"/>
                <a:sym typeface="Arial"/>
              </a:rPr>
              <a:t>程式碼</a:t>
            </a:r>
            <a:r>
              <a:rPr lang="en-US" sz="1800" dirty="0">
                <a:solidFill>
                  <a:schemeClr val="dk1"/>
                </a:solidFill>
                <a:latin typeface="07YasashisaGothicBold"/>
                <a:ea typeface="標楷體" panose="03000509000000000000" pitchFamily="65" charset="-120"/>
                <a:sym typeface="Arial"/>
              </a:rPr>
              <a:t>)</a:t>
            </a:r>
            <a:endParaRPr sz="18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800" dirty="0">
                <a:solidFill>
                  <a:schemeClr val="dk1"/>
                </a:solidFill>
                <a:latin typeface="07YasashisaGothicBold"/>
                <a:ea typeface="標楷體" panose="03000509000000000000" pitchFamily="65" charset="-120"/>
                <a:sym typeface="Arial"/>
              </a:rPr>
              <a:t>import </a:t>
            </a:r>
            <a:r>
              <a:rPr lang="en-US" sz="1800" dirty="0" err="1" smtClean="0">
                <a:solidFill>
                  <a:schemeClr val="dk1"/>
                </a:solidFill>
                <a:latin typeface="07YasashisaGothicBold"/>
                <a:ea typeface="標楷體" panose="03000509000000000000" pitchFamily="65" charset="-120"/>
                <a:sym typeface="Arial"/>
              </a:rPr>
              <a:t>grabscreen</a:t>
            </a:r>
            <a:r>
              <a:rPr lang="en-US" sz="1800" dirty="0" smtClean="0">
                <a:solidFill>
                  <a:schemeClr val="dk1"/>
                </a:solidFill>
                <a:latin typeface="07YasashisaGothicBold"/>
                <a:ea typeface="標楷體" panose="03000509000000000000" pitchFamily="65" charset="-120"/>
                <a:sym typeface="Arial"/>
              </a:rPr>
              <a:t> </a:t>
            </a:r>
            <a:r>
              <a:rPr lang="en-US" sz="1800" dirty="0">
                <a:solidFill>
                  <a:schemeClr val="dk1"/>
                </a:solidFill>
                <a:latin typeface="07YasashisaGothicBold"/>
                <a:ea typeface="標楷體" panose="03000509000000000000" pitchFamily="65" charset="-120"/>
                <a:sym typeface="Arial"/>
              </a:rPr>
              <a:t>#</a:t>
            </a:r>
            <a:r>
              <a:rPr lang="en-US" sz="1800" dirty="0" err="1">
                <a:solidFill>
                  <a:schemeClr val="dk1"/>
                </a:solidFill>
                <a:latin typeface="07YasashisaGothicBold"/>
                <a:ea typeface="標楷體" panose="03000509000000000000" pitchFamily="65" charset="-120"/>
                <a:sym typeface="Arial"/>
              </a:rPr>
              <a:t>這是引入另一個程式</a:t>
            </a:r>
            <a:r>
              <a:rPr lang="en-US" sz="1800" dirty="0">
                <a:solidFill>
                  <a:schemeClr val="dk1"/>
                </a:solidFill>
                <a:latin typeface="07YasashisaGothicBold"/>
                <a:ea typeface="標楷體" panose="03000509000000000000" pitchFamily="65" charset="-120"/>
                <a:sym typeface="Arial"/>
              </a:rPr>
              <a:t>#</a:t>
            </a:r>
            <a:endParaRPr sz="18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800" dirty="0" err="1">
                <a:solidFill>
                  <a:schemeClr val="dk1"/>
                </a:solidFill>
                <a:latin typeface="07YasashisaGothicBold"/>
                <a:ea typeface="標楷體" panose="03000509000000000000" pitchFamily="65" charset="-120"/>
                <a:sym typeface="Arial"/>
              </a:rPr>
              <a:t>window_size</a:t>
            </a:r>
            <a:r>
              <a:rPr lang="en-US" sz="1800" dirty="0">
                <a:solidFill>
                  <a:schemeClr val="dk1"/>
                </a:solidFill>
                <a:latin typeface="07YasashisaGothicBold"/>
                <a:ea typeface="標楷體" panose="03000509000000000000" pitchFamily="65" charset="-120"/>
                <a:sym typeface="Arial"/>
              </a:rPr>
              <a:t> = (x1,y1,x2,y2)  #(</a:t>
            </a:r>
            <a:r>
              <a:rPr lang="en-US" sz="1800" dirty="0" err="1">
                <a:solidFill>
                  <a:schemeClr val="dk1"/>
                </a:solidFill>
                <a:latin typeface="07YasashisaGothicBold"/>
                <a:ea typeface="標楷體" panose="03000509000000000000" pitchFamily="65" charset="-120"/>
                <a:sym typeface="Arial"/>
              </a:rPr>
              <a:t>最左的座標,最上的座標,最右的座標,最下的座標</a:t>
            </a:r>
            <a:r>
              <a:rPr lang="en-US" sz="1800" dirty="0">
                <a:solidFill>
                  <a:schemeClr val="dk1"/>
                </a:solidFill>
                <a:latin typeface="07YasashisaGothicBold"/>
                <a:ea typeface="標楷體" panose="03000509000000000000" pitchFamily="65" charset="-120"/>
                <a:sym typeface="Arial"/>
              </a:rPr>
              <a:t>)</a:t>
            </a:r>
            <a:endParaRPr sz="18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800" dirty="0" err="1">
                <a:solidFill>
                  <a:schemeClr val="dk1"/>
                </a:solidFill>
                <a:latin typeface="07YasashisaGothicBold"/>
                <a:ea typeface="標楷體" panose="03000509000000000000" pitchFamily="65" charset="-120"/>
                <a:sym typeface="Arial"/>
              </a:rPr>
              <a:t>printscreen</a:t>
            </a:r>
            <a:r>
              <a:rPr lang="en-US" sz="1800" dirty="0">
                <a:solidFill>
                  <a:schemeClr val="dk1"/>
                </a:solidFill>
                <a:latin typeface="07YasashisaGothicBold"/>
                <a:ea typeface="標楷體" panose="03000509000000000000" pitchFamily="65" charset="-120"/>
                <a:sym typeface="Arial"/>
              </a:rPr>
              <a:t> = </a:t>
            </a:r>
            <a:r>
              <a:rPr lang="en-US" sz="1800" dirty="0" err="1">
                <a:solidFill>
                  <a:schemeClr val="dk1"/>
                </a:solidFill>
                <a:latin typeface="07YasashisaGothicBold"/>
                <a:ea typeface="標楷體" panose="03000509000000000000" pitchFamily="65" charset="-120"/>
                <a:sym typeface="Arial"/>
              </a:rPr>
              <a:t>grabscreen.grab_screen</a:t>
            </a:r>
            <a:r>
              <a:rPr lang="en-US" sz="1800" dirty="0">
                <a:solidFill>
                  <a:schemeClr val="dk1"/>
                </a:solidFill>
                <a:latin typeface="07YasashisaGothicBold"/>
                <a:ea typeface="標楷體" panose="03000509000000000000" pitchFamily="65" charset="-120"/>
                <a:sym typeface="Arial"/>
              </a:rPr>
              <a:t>(</a:t>
            </a:r>
            <a:r>
              <a:rPr lang="en-US" sz="1800" dirty="0" err="1">
                <a:solidFill>
                  <a:schemeClr val="dk1"/>
                </a:solidFill>
                <a:latin typeface="07YasashisaGothicBold"/>
                <a:ea typeface="標楷體" panose="03000509000000000000" pitchFamily="65" charset="-120"/>
                <a:sym typeface="Arial"/>
              </a:rPr>
              <a:t>window_size</a:t>
            </a:r>
            <a:r>
              <a:rPr lang="en-US" sz="1800" dirty="0">
                <a:solidFill>
                  <a:schemeClr val="dk1"/>
                </a:solidFill>
                <a:latin typeface="07YasashisaGothicBold"/>
                <a:ea typeface="標楷體" panose="03000509000000000000" pitchFamily="65" charset="-120"/>
                <a:sym typeface="Arial"/>
              </a:rPr>
              <a:t>) #</a:t>
            </a:r>
            <a:r>
              <a:rPr lang="en-US" sz="1800" dirty="0" err="1">
                <a:solidFill>
                  <a:schemeClr val="dk1"/>
                </a:solidFill>
                <a:latin typeface="07YasashisaGothicBold"/>
                <a:ea typeface="標楷體" panose="03000509000000000000" pitchFamily="65" charset="-120"/>
                <a:sym typeface="Arial"/>
              </a:rPr>
              <a:t>選定座標並擷取</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800" dirty="0" err="1">
                <a:solidFill>
                  <a:schemeClr val="dk1"/>
                </a:solidFill>
                <a:latin typeface="07YasashisaGothicBold"/>
                <a:ea typeface="標楷體" panose="03000509000000000000" pitchFamily="65" charset="-120"/>
                <a:sym typeface="Arial"/>
              </a:rPr>
              <a:t>printscreen</a:t>
            </a:r>
            <a:r>
              <a:rPr lang="en-US" sz="1800" dirty="0">
                <a:solidFill>
                  <a:schemeClr val="dk1"/>
                </a:solidFill>
                <a:latin typeface="07YasashisaGothicBold"/>
                <a:ea typeface="標楷體" panose="03000509000000000000" pitchFamily="65" charset="-120"/>
                <a:sym typeface="Arial"/>
              </a:rPr>
              <a:t> = cv2.cvtColor(</a:t>
            </a:r>
            <a:r>
              <a:rPr lang="en-US" sz="1800" dirty="0" err="1">
                <a:solidFill>
                  <a:schemeClr val="dk1"/>
                </a:solidFill>
                <a:latin typeface="07YasashisaGothicBold"/>
                <a:ea typeface="標楷體" panose="03000509000000000000" pitchFamily="65" charset="-120"/>
                <a:sym typeface="Arial"/>
              </a:rPr>
              <a:t>printscreen</a:t>
            </a:r>
            <a:r>
              <a:rPr lang="en-US" sz="1800" dirty="0">
                <a:solidFill>
                  <a:schemeClr val="dk1"/>
                </a:solidFill>
                <a:latin typeface="07YasashisaGothicBold"/>
                <a:ea typeface="標楷體" panose="03000509000000000000" pitchFamily="65" charset="-120"/>
                <a:sym typeface="Arial"/>
              </a:rPr>
              <a:t>, cv2.COLOR_BGRA2BGR) #</a:t>
            </a:r>
            <a:r>
              <a:rPr lang="en-US" sz="1800" dirty="0" err="1">
                <a:solidFill>
                  <a:schemeClr val="dk1"/>
                </a:solidFill>
                <a:latin typeface="07YasashisaGothicBold"/>
                <a:ea typeface="標楷體" panose="03000509000000000000" pitchFamily="65" charset="-120"/>
                <a:sym typeface="Arial"/>
              </a:rPr>
              <a:t>轉換顏色通道</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800" dirty="0">
                <a:solidFill>
                  <a:schemeClr val="dk1"/>
                </a:solidFill>
                <a:latin typeface="07YasashisaGothicBold"/>
                <a:ea typeface="標楷體" panose="03000509000000000000" pitchFamily="65" charset="-120"/>
                <a:sym typeface="Arial"/>
              </a:rPr>
              <a:t>cv2.imshow('window1', </a:t>
            </a:r>
            <a:r>
              <a:rPr lang="en-US" sz="1800" dirty="0" err="1">
                <a:solidFill>
                  <a:schemeClr val="dk1"/>
                </a:solidFill>
                <a:latin typeface="07YasashisaGothicBold"/>
                <a:ea typeface="標楷體" panose="03000509000000000000" pitchFamily="65" charset="-120"/>
                <a:sym typeface="Arial"/>
              </a:rPr>
              <a:t>printscreen</a:t>
            </a:r>
            <a:r>
              <a:rPr lang="en-US" sz="1800" dirty="0">
                <a:solidFill>
                  <a:schemeClr val="dk1"/>
                </a:solidFill>
                <a:latin typeface="07YasashisaGothicBold"/>
                <a:ea typeface="標楷體" panose="03000509000000000000" pitchFamily="65" charset="-120"/>
                <a:sym typeface="Arial"/>
              </a:rPr>
              <a:t>) #</a:t>
            </a:r>
            <a:r>
              <a:rPr lang="en-US" sz="1800" dirty="0" err="1">
                <a:solidFill>
                  <a:schemeClr val="dk1"/>
                </a:solidFill>
                <a:latin typeface="07YasashisaGothicBold"/>
                <a:ea typeface="標楷體" panose="03000509000000000000" pitchFamily="65" charset="-120"/>
                <a:sym typeface="Arial"/>
              </a:rPr>
              <a:t>把選取範圍投影出來</a:t>
            </a:r>
            <a:r>
              <a:rPr lang="en-US" sz="1800" dirty="0">
                <a:solidFill>
                  <a:schemeClr val="dk1"/>
                </a:solidFill>
                <a:latin typeface="07YasashisaGothicBold"/>
                <a:ea typeface="標楷體" panose="03000509000000000000" pitchFamily="65" charset="-120"/>
                <a:sym typeface="Arial"/>
              </a:rPr>
              <a:t>	</a:t>
            </a:r>
            <a:endParaRPr sz="18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800" dirty="0">
                <a:solidFill>
                  <a:schemeClr val="dk1"/>
                </a:solidFill>
                <a:latin typeface="07YasashisaGothicBold"/>
                <a:ea typeface="標楷體" panose="03000509000000000000" pitchFamily="65" charset="-120"/>
                <a:sym typeface="Arial"/>
              </a:rPr>
              <a:t> </a:t>
            </a:r>
            <a:endParaRPr sz="1800" dirty="0">
              <a:solidFill>
                <a:schemeClr val="dk1"/>
              </a:solidFill>
              <a:latin typeface="07YasashisaGothicBold"/>
              <a:ea typeface="標楷體" panose="03000509000000000000" pitchFamily="65" charset="-120"/>
              <a:sym typeface="Arial"/>
            </a:endParaRPr>
          </a:p>
        </p:txBody>
      </p:sp>
      <p:sp>
        <p:nvSpPr>
          <p:cNvPr id="486" name="Google Shape;486;p24"/>
          <p:cNvSpPr/>
          <p:nvPr/>
        </p:nvSpPr>
        <p:spPr>
          <a:xfrm>
            <a:off x="5725410" y="-101533"/>
            <a:ext cx="6341465" cy="68479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07YasashisaGothicBold"/>
                <a:ea typeface="標楷體" panose="03000509000000000000" pitchFamily="65" charset="-120"/>
                <a:sym typeface="Arial"/>
              </a:rPr>
              <a:t> </a:t>
            </a:r>
            <a:endParaRPr sz="18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2500" b="1" dirty="0" err="1">
                <a:solidFill>
                  <a:schemeClr val="dk1"/>
                </a:solidFill>
                <a:latin typeface="07YasashisaGothicBold"/>
                <a:ea typeface="標楷體" panose="03000509000000000000" pitchFamily="65" charset="-120"/>
                <a:sym typeface="Arial"/>
              </a:rPr>
              <a:t>血量偵測</a:t>
            </a:r>
            <a:endParaRPr sz="2500" b="1"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endParaRPr sz="18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800" dirty="0" err="1">
                <a:solidFill>
                  <a:schemeClr val="dk1"/>
                </a:solidFill>
                <a:latin typeface="07YasashisaGothicBold"/>
                <a:ea typeface="標楷體" panose="03000509000000000000" pitchFamily="65" charset="-120"/>
                <a:sym typeface="Arial"/>
              </a:rPr>
              <a:t>blood_window</a:t>
            </a:r>
            <a:r>
              <a:rPr lang="en-US" sz="1800" dirty="0">
                <a:solidFill>
                  <a:schemeClr val="dk1"/>
                </a:solidFill>
                <a:latin typeface="07YasashisaGothicBold"/>
                <a:ea typeface="標楷體" panose="03000509000000000000" pitchFamily="65" charset="-120"/>
                <a:sym typeface="Arial"/>
              </a:rPr>
              <a:t> = (57,86,280,565)</a:t>
            </a:r>
            <a:endParaRPr sz="18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800" dirty="0">
                <a:solidFill>
                  <a:schemeClr val="dk1"/>
                </a:solidFill>
                <a:latin typeface="07YasashisaGothicBold"/>
                <a:ea typeface="標楷體" panose="03000509000000000000" pitchFamily="65" charset="-120"/>
                <a:sym typeface="Arial"/>
              </a:rPr>
              <a:t>blood = </a:t>
            </a:r>
            <a:r>
              <a:rPr lang="en-US" sz="1800" dirty="0" err="1">
                <a:solidFill>
                  <a:schemeClr val="dk1"/>
                </a:solidFill>
                <a:latin typeface="07YasashisaGothicBold"/>
                <a:ea typeface="標楷體" panose="03000509000000000000" pitchFamily="65" charset="-120"/>
                <a:sym typeface="Arial"/>
              </a:rPr>
              <a:t>grab_screen</a:t>
            </a:r>
            <a:r>
              <a:rPr lang="en-US" sz="1800" dirty="0">
                <a:solidFill>
                  <a:schemeClr val="dk1"/>
                </a:solidFill>
                <a:latin typeface="07YasashisaGothicBold"/>
                <a:ea typeface="標楷體" panose="03000509000000000000" pitchFamily="65" charset="-120"/>
                <a:sym typeface="Arial"/>
              </a:rPr>
              <a:t>(</a:t>
            </a:r>
            <a:r>
              <a:rPr lang="en-US" sz="1800" dirty="0" err="1">
                <a:solidFill>
                  <a:schemeClr val="dk1"/>
                </a:solidFill>
                <a:latin typeface="07YasashisaGothicBold"/>
                <a:ea typeface="標楷體" panose="03000509000000000000" pitchFamily="65" charset="-120"/>
                <a:sym typeface="Arial"/>
              </a:rPr>
              <a:t>blood_window</a:t>
            </a:r>
            <a:r>
              <a:rPr lang="en-US" sz="1800" dirty="0">
                <a:solidFill>
                  <a:schemeClr val="dk1"/>
                </a:solidFill>
                <a:latin typeface="07YasashisaGothicBold"/>
                <a:ea typeface="標楷體" panose="03000509000000000000" pitchFamily="65" charset="-120"/>
                <a:sym typeface="Arial"/>
              </a:rPr>
              <a:t>)</a:t>
            </a:r>
            <a:endParaRPr sz="18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800" dirty="0">
                <a:solidFill>
                  <a:schemeClr val="dk1"/>
                </a:solidFill>
                <a:latin typeface="07YasashisaGothicBold"/>
                <a:ea typeface="標楷體" panose="03000509000000000000" pitchFamily="65" charset="-120"/>
                <a:sym typeface="Arial"/>
              </a:rPr>
              <a:t>blood = cv2.cvtColor(blood, cv2.COLOR_BGRA2BGR)</a:t>
            </a:r>
            <a:endParaRPr sz="18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800" dirty="0" err="1">
                <a:solidFill>
                  <a:schemeClr val="dk1"/>
                </a:solidFill>
                <a:latin typeface="07YasashisaGothicBold"/>
                <a:ea typeface="標楷體" panose="03000509000000000000" pitchFamily="65" charset="-120"/>
                <a:sym typeface="Arial"/>
              </a:rPr>
              <a:t>lower_red</a:t>
            </a:r>
            <a:r>
              <a:rPr lang="en-US" sz="1800" dirty="0">
                <a:solidFill>
                  <a:schemeClr val="dk1"/>
                </a:solidFill>
                <a:latin typeface="07YasashisaGothicBold"/>
                <a:ea typeface="標楷體" panose="03000509000000000000" pitchFamily="65" charset="-120"/>
                <a:sym typeface="Arial"/>
              </a:rPr>
              <a:t>=</a:t>
            </a:r>
            <a:r>
              <a:rPr lang="en-US" sz="1800" dirty="0" err="1">
                <a:solidFill>
                  <a:schemeClr val="dk1"/>
                </a:solidFill>
                <a:latin typeface="07YasashisaGothicBold"/>
                <a:ea typeface="標楷體" panose="03000509000000000000" pitchFamily="65" charset="-120"/>
                <a:sym typeface="Arial"/>
              </a:rPr>
              <a:t>np.array</a:t>
            </a:r>
            <a:r>
              <a:rPr lang="en-US" sz="1800" dirty="0">
                <a:solidFill>
                  <a:schemeClr val="dk1"/>
                </a:solidFill>
                <a:latin typeface="07YasashisaGothicBold"/>
                <a:ea typeface="標楷體" panose="03000509000000000000" pitchFamily="65" charset="-120"/>
                <a:sym typeface="Arial"/>
              </a:rPr>
              <a:t>([0,43,46])</a:t>
            </a:r>
            <a:endParaRPr sz="18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800" dirty="0" err="1">
                <a:solidFill>
                  <a:schemeClr val="dk1"/>
                </a:solidFill>
                <a:latin typeface="07YasashisaGothicBold"/>
                <a:ea typeface="標楷體" panose="03000509000000000000" pitchFamily="65" charset="-120"/>
                <a:sym typeface="Arial"/>
              </a:rPr>
              <a:t>upper_red</a:t>
            </a:r>
            <a:r>
              <a:rPr lang="en-US" sz="1800" dirty="0">
                <a:solidFill>
                  <a:schemeClr val="dk1"/>
                </a:solidFill>
                <a:latin typeface="07YasashisaGothicBold"/>
                <a:ea typeface="標楷體" panose="03000509000000000000" pitchFamily="65" charset="-120"/>
                <a:sym typeface="Arial"/>
              </a:rPr>
              <a:t>=</a:t>
            </a:r>
            <a:r>
              <a:rPr lang="en-US" sz="1800" dirty="0" err="1">
                <a:solidFill>
                  <a:schemeClr val="dk1"/>
                </a:solidFill>
                <a:latin typeface="07YasashisaGothicBold"/>
                <a:ea typeface="標楷體" panose="03000509000000000000" pitchFamily="65" charset="-120"/>
                <a:sym typeface="Arial"/>
              </a:rPr>
              <a:t>np.array</a:t>
            </a:r>
            <a:r>
              <a:rPr lang="en-US" sz="1800" dirty="0">
                <a:solidFill>
                  <a:schemeClr val="dk1"/>
                </a:solidFill>
                <a:latin typeface="07YasashisaGothicBold"/>
                <a:ea typeface="標楷體" panose="03000509000000000000" pitchFamily="65" charset="-120"/>
                <a:sym typeface="Arial"/>
              </a:rPr>
              <a:t>([10,255,255])</a:t>
            </a:r>
            <a:endParaRPr sz="18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800" dirty="0" err="1">
                <a:solidFill>
                  <a:schemeClr val="dk1"/>
                </a:solidFill>
                <a:latin typeface="07YasashisaGothicBold"/>
                <a:ea typeface="標楷體" panose="03000509000000000000" pitchFamily="65" charset="-120"/>
                <a:sym typeface="Arial"/>
              </a:rPr>
              <a:t>hsv</a:t>
            </a:r>
            <a:r>
              <a:rPr lang="en-US" sz="1800" dirty="0">
                <a:solidFill>
                  <a:schemeClr val="dk1"/>
                </a:solidFill>
                <a:latin typeface="07YasashisaGothicBold"/>
                <a:ea typeface="標楷體" panose="03000509000000000000" pitchFamily="65" charset="-120"/>
                <a:sym typeface="Arial"/>
              </a:rPr>
              <a:t> = cv2.cvtColor(blood, cv2.COLOR_BGR2HSV)</a:t>
            </a:r>
            <a:endParaRPr sz="18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800" dirty="0">
                <a:solidFill>
                  <a:schemeClr val="dk1"/>
                </a:solidFill>
                <a:latin typeface="07YasashisaGothicBold"/>
                <a:ea typeface="標楷體" panose="03000509000000000000" pitchFamily="65" charset="-120"/>
                <a:sym typeface="Arial"/>
              </a:rPr>
              <a:t>mask = cv2.inRange(</a:t>
            </a:r>
            <a:r>
              <a:rPr lang="en-US" sz="1800" dirty="0" err="1">
                <a:solidFill>
                  <a:schemeClr val="dk1"/>
                </a:solidFill>
                <a:latin typeface="07YasashisaGothicBold"/>
                <a:ea typeface="標楷體" panose="03000509000000000000" pitchFamily="65" charset="-120"/>
                <a:sym typeface="Arial"/>
              </a:rPr>
              <a:t>hsv</a:t>
            </a:r>
            <a:r>
              <a:rPr lang="en-US" sz="1800" dirty="0">
                <a:solidFill>
                  <a:schemeClr val="dk1"/>
                </a:solidFill>
                <a:latin typeface="07YasashisaGothicBold"/>
                <a:ea typeface="標楷體" panose="03000509000000000000" pitchFamily="65" charset="-120"/>
                <a:sym typeface="Arial"/>
              </a:rPr>
              <a:t>, </a:t>
            </a:r>
            <a:r>
              <a:rPr lang="en-US" sz="1800" dirty="0" err="1">
                <a:solidFill>
                  <a:schemeClr val="dk1"/>
                </a:solidFill>
                <a:latin typeface="07YasashisaGothicBold"/>
                <a:ea typeface="標楷體" panose="03000509000000000000" pitchFamily="65" charset="-120"/>
                <a:sym typeface="Arial"/>
              </a:rPr>
              <a:t>lower_red</a:t>
            </a:r>
            <a:r>
              <a:rPr lang="en-US" sz="1800" dirty="0">
                <a:solidFill>
                  <a:schemeClr val="dk1"/>
                </a:solidFill>
                <a:latin typeface="07YasashisaGothicBold"/>
                <a:ea typeface="標楷體" panose="03000509000000000000" pitchFamily="65" charset="-120"/>
                <a:sym typeface="Arial"/>
              </a:rPr>
              <a:t>, </a:t>
            </a:r>
            <a:r>
              <a:rPr lang="en-US" sz="1800" dirty="0" err="1">
                <a:solidFill>
                  <a:schemeClr val="dk1"/>
                </a:solidFill>
                <a:latin typeface="07YasashisaGothicBold"/>
                <a:ea typeface="標楷體" panose="03000509000000000000" pitchFamily="65" charset="-120"/>
                <a:sym typeface="Arial"/>
              </a:rPr>
              <a:t>upper_red</a:t>
            </a:r>
            <a:r>
              <a:rPr lang="en-US" sz="1800" dirty="0">
                <a:solidFill>
                  <a:schemeClr val="dk1"/>
                </a:solidFill>
                <a:latin typeface="07YasashisaGothicBold"/>
                <a:ea typeface="標楷體" panose="03000509000000000000" pitchFamily="65" charset="-120"/>
                <a:sym typeface="Arial"/>
              </a:rPr>
              <a:t>)</a:t>
            </a:r>
            <a:endParaRPr sz="18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800" dirty="0">
                <a:solidFill>
                  <a:schemeClr val="dk1"/>
                </a:solidFill>
                <a:latin typeface="07YasashisaGothicBold"/>
                <a:ea typeface="標楷體" panose="03000509000000000000" pitchFamily="65" charset="-120"/>
                <a:sym typeface="Arial"/>
              </a:rPr>
              <a:t>blood = cv2.bitwise_and(blood, blood, mask=mask)</a:t>
            </a:r>
            <a:endParaRPr sz="18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800" dirty="0" err="1">
                <a:solidFill>
                  <a:schemeClr val="dk1"/>
                </a:solidFill>
                <a:latin typeface="07YasashisaGothicBold"/>
                <a:ea typeface="標楷體" panose="03000509000000000000" pitchFamily="65" charset="-120"/>
                <a:sym typeface="Arial"/>
              </a:rPr>
              <a:t>blood_G</a:t>
            </a:r>
            <a:r>
              <a:rPr lang="en-US" sz="1800" dirty="0">
                <a:solidFill>
                  <a:schemeClr val="dk1"/>
                </a:solidFill>
                <a:latin typeface="07YasashisaGothicBold"/>
                <a:ea typeface="標楷體" panose="03000509000000000000" pitchFamily="65" charset="-120"/>
                <a:sym typeface="Arial"/>
              </a:rPr>
              <a:t> = cv2.cvtColor(blood, cv2.COLOR_BGR2GRAY) </a:t>
            </a:r>
            <a:endParaRPr sz="18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800" dirty="0" err="1">
                <a:solidFill>
                  <a:schemeClr val="dk1"/>
                </a:solidFill>
                <a:latin typeface="07YasashisaGothicBold"/>
                <a:ea typeface="標楷體" panose="03000509000000000000" pitchFamily="65" charset="-120"/>
                <a:sym typeface="Arial"/>
              </a:rPr>
              <a:t>self_blood</a:t>
            </a:r>
            <a:r>
              <a:rPr lang="en-US" sz="1800" dirty="0">
                <a:solidFill>
                  <a:schemeClr val="dk1"/>
                </a:solidFill>
                <a:latin typeface="07YasashisaGothicBold"/>
                <a:ea typeface="標楷體" panose="03000509000000000000" pitchFamily="65" charset="-120"/>
                <a:sym typeface="Arial"/>
              </a:rPr>
              <a:t> = </a:t>
            </a:r>
            <a:r>
              <a:rPr lang="en-US" sz="1800" dirty="0" err="1">
                <a:solidFill>
                  <a:schemeClr val="dk1"/>
                </a:solidFill>
                <a:latin typeface="07YasashisaGothicBold"/>
                <a:ea typeface="標楷體" panose="03000509000000000000" pitchFamily="65" charset="-120"/>
                <a:sym typeface="Arial"/>
              </a:rPr>
              <a:t>self_blood_count</a:t>
            </a:r>
            <a:r>
              <a:rPr lang="en-US" sz="1800" dirty="0">
                <a:solidFill>
                  <a:schemeClr val="dk1"/>
                </a:solidFill>
                <a:latin typeface="07YasashisaGothicBold"/>
                <a:ea typeface="標楷體" panose="03000509000000000000" pitchFamily="65" charset="-120"/>
                <a:sym typeface="Arial"/>
              </a:rPr>
              <a:t>(</a:t>
            </a:r>
            <a:r>
              <a:rPr lang="en-US" sz="1800" dirty="0" err="1">
                <a:solidFill>
                  <a:schemeClr val="dk1"/>
                </a:solidFill>
                <a:latin typeface="07YasashisaGothicBold"/>
                <a:ea typeface="標楷體" panose="03000509000000000000" pitchFamily="65" charset="-120"/>
                <a:sym typeface="Arial"/>
              </a:rPr>
              <a:t>blood_G</a:t>
            </a:r>
            <a:r>
              <a:rPr lang="en-US" sz="1800" dirty="0">
                <a:solidFill>
                  <a:schemeClr val="dk1"/>
                </a:solidFill>
                <a:latin typeface="07YasashisaGothicBold"/>
                <a:ea typeface="標楷體" panose="03000509000000000000" pitchFamily="65" charset="-120"/>
                <a:sym typeface="Arial"/>
              </a:rPr>
              <a:t>)</a:t>
            </a:r>
            <a:endParaRPr sz="18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endParaRPr sz="18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800" dirty="0">
                <a:solidFill>
                  <a:schemeClr val="dk1"/>
                </a:solidFill>
                <a:latin typeface="07YasashisaGothicBold"/>
                <a:ea typeface="標楷體" panose="03000509000000000000" pitchFamily="65" charset="-120"/>
                <a:sym typeface="Arial"/>
              </a:rPr>
              <a:t>註：</a:t>
            </a:r>
            <a:endParaRPr sz="18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800" dirty="0">
                <a:solidFill>
                  <a:schemeClr val="dk1"/>
                </a:solidFill>
                <a:latin typeface="07YasashisaGothicBold"/>
                <a:ea typeface="標楷體" panose="03000509000000000000" pitchFamily="65" charset="-120"/>
                <a:sym typeface="Arial"/>
              </a:rPr>
              <a:t>因為實機上的各種複雜原因，我使用HSV顏色空間進行顏色的提取，我先選定範圍，再來擷取圖像並轉為BGR顏色通道，之後按照網路上說的紅色的HSV範圍去設定上下限，並用cv2.inRange 函數，將剛剛定的範圍設為白色，範圍外設為黑色，之後用cv2.bitwise_and函數把原本擷取的圖與剛剛刪減後的圖相疊，得到雙方的血條影像，並輸入進判定血量的副程式裡而副程式這邊就看個人要用甚麼方式去把影像換成血量數值了</a:t>
            </a:r>
            <a:endParaRPr dirty="0">
              <a:latin typeface="07YasashisaGothicBold"/>
              <a:ea typeface="標楷體" panose="03000509000000000000" pitchFamily="65" charset="-120"/>
            </a:endParaRPr>
          </a:p>
        </p:txBody>
      </p:sp>
    </p:spTree>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25"/>
          <p:cNvSpPr/>
          <p:nvPr/>
        </p:nvSpPr>
        <p:spPr>
          <a:xfrm>
            <a:off x="974815" y="1073949"/>
            <a:ext cx="7791270" cy="4770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500" dirty="0" err="1">
                <a:solidFill>
                  <a:schemeClr val="dk1"/>
                </a:solidFill>
                <a:latin typeface="07YasashisaGothicBold"/>
                <a:ea typeface="標楷體" panose="03000509000000000000" pitchFamily="65" charset="-120"/>
                <a:sym typeface="Arial"/>
              </a:rPr>
              <a:t>輸入</a:t>
            </a:r>
            <a:r>
              <a:rPr lang="en-US" sz="2000" dirty="0" err="1">
                <a:solidFill>
                  <a:schemeClr val="dk1"/>
                </a:solidFill>
                <a:latin typeface="07YasashisaGothicBold"/>
                <a:ea typeface="標楷體" panose="03000509000000000000" pitchFamily="65" charset="-120"/>
                <a:sym typeface="Arial"/>
              </a:rPr>
              <a:t>:角色被攻擊</a:t>
            </a:r>
            <a:endParaRPr sz="2000" dirty="0">
              <a:solidFill>
                <a:schemeClr val="dk1"/>
              </a:solidFill>
              <a:latin typeface="07YasashisaGothicBold"/>
              <a:ea typeface="標楷體" panose="03000509000000000000" pitchFamily="65" charset="-120"/>
              <a:sym typeface="Arial"/>
            </a:endParaRPr>
          </a:p>
        </p:txBody>
      </p:sp>
      <p:sp>
        <p:nvSpPr>
          <p:cNvPr id="493" name="Google Shape;493;p25"/>
          <p:cNvSpPr/>
          <p:nvPr/>
        </p:nvSpPr>
        <p:spPr>
          <a:xfrm>
            <a:off x="7691349" y="1098844"/>
            <a:ext cx="7791270" cy="4770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500" dirty="0" err="1">
                <a:solidFill>
                  <a:schemeClr val="dk1"/>
                </a:solidFill>
                <a:latin typeface="07YasashisaGothicBold"/>
                <a:ea typeface="標楷體" panose="03000509000000000000" pitchFamily="65" charset="-120"/>
                <a:sym typeface="Arial"/>
              </a:rPr>
              <a:t>輸出</a:t>
            </a:r>
            <a:r>
              <a:rPr lang="en-US" sz="2000" dirty="0" err="1">
                <a:solidFill>
                  <a:schemeClr val="dk1"/>
                </a:solidFill>
                <a:latin typeface="07YasashisaGothicBold"/>
                <a:ea typeface="標楷體" panose="03000509000000000000" pitchFamily="65" charset="-120"/>
                <a:sym typeface="Arial"/>
              </a:rPr>
              <a:t>:</a:t>
            </a:r>
            <a:r>
              <a:rPr lang="en-US" sz="1800" dirty="0" err="1">
                <a:solidFill>
                  <a:schemeClr val="dk1"/>
                </a:solidFill>
                <a:latin typeface="07YasashisaGothicBold"/>
                <a:ea typeface="標楷體" panose="03000509000000000000" pitchFamily="65" charset="-120"/>
                <a:sym typeface="Arial"/>
              </a:rPr>
              <a:t>偵測血量數值減少</a:t>
            </a:r>
            <a:r>
              <a:rPr lang="en-US" sz="1800" dirty="0">
                <a:solidFill>
                  <a:schemeClr val="dk1"/>
                </a:solidFill>
                <a:latin typeface="07YasashisaGothicBold"/>
                <a:ea typeface="標楷體" panose="03000509000000000000" pitchFamily="65" charset="-120"/>
                <a:sym typeface="Arial"/>
              </a:rPr>
              <a:t>( 163 -&gt; 111 )</a:t>
            </a:r>
            <a:endParaRPr sz="1800" dirty="0">
              <a:solidFill>
                <a:schemeClr val="dk1"/>
              </a:solidFill>
              <a:latin typeface="07YasashisaGothicBold"/>
              <a:ea typeface="標楷體" panose="03000509000000000000" pitchFamily="65" charset="-120"/>
              <a:sym typeface="Arial"/>
            </a:endParaRPr>
          </a:p>
        </p:txBody>
      </p:sp>
      <p:sp>
        <p:nvSpPr>
          <p:cNvPr id="494" name="Google Shape;494;p25"/>
          <p:cNvSpPr/>
          <p:nvPr/>
        </p:nvSpPr>
        <p:spPr>
          <a:xfrm>
            <a:off x="4870450" y="1098844"/>
            <a:ext cx="7791270" cy="4770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500" dirty="0" err="1">
                <a:solidFill>
                  <a:schemeClr val="dk1"/>
                </a:solidFill>
                <a:latin typeface="07YasashisaGothicBold"/>
                <a:ea typeface="標楷體" panose="03000509000000000000" pitchFamily="65" charset="-120"/>
                <a:sym typeface="Arial"/>
              </a:rPr>
              <a:t>API</a:t>
            </a:r>
            <a:r>
              <a:rPr lang="en-US" sz="2000" dirty="0" err="1">
                <a:solidFill>
                  <a:schemeClr val="dk1"/>
                </a:solidFill>
                <a:latin typeface="07YasashisaGothicBold"/>
                <a:ea typeface="標楷體" panose="03000509000000000000" pitchFamily="65" charset="-120"/>
                <a:sym typeface="Arial"/>
              </a:rPr>
              <a:t>:血量偵測</a:t>
            </a:r>
            <a:endParaRPr sz="2000" dirty="0">
              <a:solidFill>
                <a:schemeClr val="dk1"/>
              </a:solidFill>
              <a:latin typeface="07YasashisaGothicBold"/>
              <a:ea typeface="標楷體" panose="03000509000000000000" pitchFamily="65" charset="-120"/>
              <a:sym typeface="Arial"/>
            </a:endParaRPr>
          </a:p>
        </p:txBody>
      </p:sp>
      <p:sp>
        <p:nvSpPr>
          <p:cNvPr id="495" name="Google Shape;495;p25"/>
          <p:cNvSpPr/>
          <p:nvPr/>
        </p:nvSpPr>
        <p:spPr>
          <a:xfrm>
            <a:off x="425450" y="264889"/>
            <a:ext cx="779127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err="1">
                <a:solidFill>
                  <a:schemeClr val="dk1"/>
                </a:solidFill>
                <a:latin typeface="07YasashisaGothicBold"/>
                <a:ea typeface="標楷體" panose="03000509000000000000" pitchFamily="65" charset="-120"/>
                <a:sym typeface="Arial"/>
              </a:rPr>
              <a:t>驗證</a:t>
            </a:r>
            <a:endParaRPr sz="2000" dirty="0">
              <a:solidFill>
                <a:schemeClr val="dk1"/>
              </a:solidFill>
              <a:latin typeface="07YasashisaGothicBold"/>
              <a:ea typeface="標楷體" panose="03000509000000000000" pitchFamily="65" charset="-120"/>
              <a:sym typeface="Arial"/>
            </a:endParaRPr>
          </a:p>
        </p:txBody>
      </p:sp>
      <p:pic>
        <p:nvPicPr>
          <p:cNvPr id="496" name="Google Shape;496;p25"/>
          <p:cNvPicPr preferRelativeResize="0"/>
          <p:nvPr/>
        </p:nvPicPr>
        <p:blipFill rotWithShape="1">
          <a:blip r:embed="rId3">
            <a:alphaModFix/>
          </a:blip>
          <a:srcRect l="34193" t="17317" r="51741" b="69981"/>
          <a:stretch/>
        </p:blipFill>
        <p:spPr>
          <a:xfrm>
            <a:off x="4862285" y="2437007"/>
            <a:ext cx="2467429" cy="1418918"/>
          </a:xfrm>
          <a:prstGeom prst="rect">
            <a:avLst/>
          </a:prstGeom>
          <a:noFill/>
          <a:ln>
            <a:noFill/>
          </a:ln>
        </p:spPr>
      </p:pic>
      <p:pic>
        <p:nvPicPr>
          <p:cNvPr id="497" name="Google Shape;497;p25"/>
          <p:cNvPicPr preferRelativeResize="0"/>
          <p:nvPr/>
        </p:nvPicPr>
        <p:blipFill rotWithShape="1">
          <a:blip r:embed="rId4">
            <a:alphaModFix/>
          </a:blip>
          <a:srcRect/>
          <a:stretch/>
        </p:blipFill>
        <p:spPr>
          <a:xfrm>
            <a:off x="155914" y="2227514"/>
            <a:ext cx="4481104" cy="2117258"/>
          </a:xfrm>
          <a:prstGeom prst="rect">
            <a:avLst/>
          </a:prstGeom>
          <a:noFill/>
          <a:ln>
            <a:noFill/>
          </a:ln>
        </p:spPr>
      </p:pic>
      <p:pic>
        <p:nvPicPr>
          <p:cNvPr id="498" name="Google Shape;498;p25"/>
          <p:cNvPicPr preferRelativeResize="0"/>
          <p:nvPr/>
        </p:nvPicPr>
        <p:blipFill rotWithShape="1">
          <a:blip r:embed="rId5">
            <a:alphaModFix/>
          </a:blip>
          <a:srcRect/>
          <a:stretch/>
        </p:blipFill>
        <p:spPr>
          <a:xfrm>
            <a:off x="7569495" y="1959953"/>
            <a:ext cx="4139575" cy="2572163"/>
          </a:xfrm>
          <a:prstGeom prst="rect">
            <a:avLst/>
          </a:prstGeom>
          <a:noFill/>
          <a:ln>
            <a:noFill/>
          </a:ln>
        </p:spPr>
      </p:pic>
      <p:sp>
        <p:nvSpPr>
          <p:cNvPr id="499" name="Google Shape;499;p25"/>
          <p:cNvSpPr/>
          <p:nvPr/>
        </p:nvSpPr>
        <p:spPr>
          <a:xfrm>
            <a:off x="7605898" y="3541485"/>
            <a:ext cx="4139574" cy="551543"/>
          </a:xfrm>
          <a:prstGeom prst="roundRect">
            <a:avLst>
              <a:gd name="adj" fmla="val 16667"/>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07YasashisaGothicBold"/>
              <a:ea typeface="標楷體" panose="03000509000000000000" pitchFamily="65" charset="-120"/>
              <a:sym typeface="Arial"/>
            </a:endParaRPr>
          </a:p>
        </p:txBody>
      </p:sp>
      <p:sp>
        <p:nvSpPr>
          <p:cNvPr id="500" name="Google Shape;500;p25"/>
          <p:cNvSpPr/>
          <p:nvPr/>
        </p:nvSpPr>
        <p:spPr>
          <a:xfrm>
            <a:off x="7620412" y="2981343"/>
            <a:ext cx="4139574" cy="551543"/>
          </a:xfrm>
          <a:prstGeom prst="roundRect">
            <a:avLst>
              <a:gd name="adj" fmla="val 16667"/>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07YasashisaGothicBold"/>
              <a:ea typeface="標楷體" panose="03000509000000000000" pitchFamily="65" charset="-120"/>
              <a:sym typeface="Arial"/>
            </a:endParaRPr>
          </a:p>
        </p:txBody>
      </p:sp>
      <p:sp>
        <p:nvSpPr>
          <p:cNvPr id="501" name="Google Shape;501;p25"/>
          <p:cNvSpPr/>
          <p:nvPr/>
        </p:nvSpPr>
        <p:spPr>
          <a:xfrm>
            <a:off x="337625" y="0"/>
            <a:ext cx="2110153" cy="902656"/>
          </a:xfrm>
          <a:prstGeom prst="roundRect">
            <a:avLst>
              <a:gd name="adj" fmla="val 16667"/>
            </a:avLst>
          </a:prstGeom>
          <a:solidFill>
            <a:schemeClr val="lt1"/>
          </a:solid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07YasashisaGothicBold"/>
              <a:ea typeface="標楷體" panose="03000509000000000000" pitchFamily="65" charset="-120"/>
              <a:sym typeface="Arial"/>
            </a:endParaRPr>
          </a:p>
        </p:txBody>
      </p:sp>
      <p:sp>
        <p:nvSpPr>
          <p:cNvPr id="502" name="Google Shape;502;p25"/>
          <p:cNvSpPr/>
          <p:nvPr/>
        </p:nvSpPr>
        <p:spPr>
          <a:xfrm>
            <a:off x="636466" y="240485"/>
            <a:ext cx="7791270" cy="4770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500" dirty="0" err="1">
                <a:solidFill>
                  <a:schemeClr val="dk1"/>
                </a:solidFill>
                <a:latin typeface="07YasashisaGothicBold"/>
                <a:ea typeface="標楷體" panose="03000509000000000000" pitchFamily="65" charset="-120"/>
                <a:sym typeface="Arial"/>
              </a:rPr>
              <a:t>功能驗證</a:t>
            </a:r>
            <a:endParaRPr sz="2500" dirty="0">
              <a:solidFill>
                <a:schemeClr val="dk1"/>
              </a:solidFill>
              <a:latin typeface="07YasashisaGothicBold"/>
              <a:ea typeface="標楷體" panose="03000509000000000000" pitchFamily="65" charset="-120"/>
              <a:sym typeface="Arial"/>
            </a:endParaRPr>
          </a:p>
        </p:txBody>
      </p:sp>
      <p:sp>
        <p:nvSpPr>
          <p:cNvPr id="503" name="Google Shape;503;p25"/>
          <p:cNvSpPr/>
          <p:nvPr/>
        </p:nvSpPr>
        <p:spPr>
          <a:xfrm>
            <a:off x="3530498" y="6110848"/>
            <a:ext cx="3019592" cy="43084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dirty="0" err="1">
                <a:solidFill>
                  <a:schemeClr val="dk1"/>
                </a:solidFill>
                <a:latin typeface="07YasashisaGothicBold"/>
                <a:ea typeface="標楷體" panose="03000509000000000000" pitchFamily="65" charset="-120"/>
                <a:sym typeface="Arial"/>
              </a:rPr>
              <a:t>實機測試影片</a:t>
            </a:r>
            <a:r>
              <a:rPr lang="en-US" sz="2200" dirty="0">
                <a:solidFill>
                  <a:schemeClr val="dk1"/>
                </a:solidFill>
                <a:latin typeface="07YasashisaGothicBold"/>
                <a:ea typeface="標楷體" panose="03000509000000000000" pitchFamily="65" charset="-120"/>
                <a:sym typeface="Arial"/>
              </a:rPr>
              <a:t>:</a:t>
            </a:r>
            <a:endParaRPr sz="2200" dirty="0">
              <a:solidFill>
                <a:schemeClr val="dk1"/>
              </a:solidFill>
              <a:latin typeface="07YasashisaGothicBold"/>
              <a:ea typeface="標楷體" panose="03000509000000000000" pitchFamily="65" charset="-120"/>
              <a:sym typeface="Arial"/>
            </a:endParaRPr>
          </a:p>
        </p:txBody>
      </p:sp>
      <p:sp>
        <p:nvSpPr>
          <p:cNvPr id="504" name="Google Shape;504;p25"/>
          <p:cNvSpPr/>
          <p:nvPr/>
        </p:nvSpPr>
        <p:spPr>
          <a:xfrm>
            <a:off x="5492123" y="6129510"/>
            <a:ext cx="2588187"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u="sng" dirty="0" err="1">
                <a:solidFill>
                  <a:schemeClr val="dk1"/>
                </a:solidFill>
                <a:latin typeface="07YasashisaGothicBold"/>
                <a:ea typeface="標楷體" panose="03000509000000000000" pitchFamily="65" charset="-120"/>
                <a:sym typeface="Arial"/>
                <a:hlinkClick r:id="rId6">
                  <a:extLst>
                    <a:ext uri="{A12FA001-AC4F-418D-AE19-62706E023703}">
                      <ahyp:hlinkClr xmlns="" xmlns:ahyp="http://schemas.microsoft.com/office/drawing/2018/hyperlinkcolor" val="tx"/>
                    </a:ext>
                  </a:extLst>
                </a:hlinkClick>
              </a:rPr>
              <a:t>血量檢測驗證</a:t>
            </a:r>
            <a:endParaRPr sz="2000" dirty="0">
              <a:solidFill>
                <a:schemeClr val="dk1"/>
              </a:solidFill>
              <a:latin typeface="07YasashisaGothicBold"/>
              <a:ea typeface="標楷體" panose="03000509000000000000" pitchFamily="65" charset="-120"/>
              <a:sym typeface="Arial"/>
            </a:endParaRPr>
          </a:p>
        </p:txBody>
      </p:sp>
      <p:sp>
        <p:nvSpPr>
          <p:cNvPr id="2" name="向右箭號 1"/>
          <p:cNvSpPr/>
          <p:nvPr/>
        </p:nvSpPr>
        <p:spPr>
          <a:xfrm rot="5400000">
            <a:off x="5393093" y="5038532"/>
            <a:ext cx="905070" cy="979011"/>
          </a:xfrm>
          <a:prstGeom prst="rightArrow">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26"/>
          <p:cNvSpPr/>
          <p:nvPr/>
        </p:nvSpPr>
        <p:spPr>
          <a:xfrm>
            <a:off x="0" y="0"/>
            <a:ext cx="1901371" cy="1059543"/>
          </a:xfrm>
          <a:prstGeom prst="roundRect">
            <a:avLst>
              <a:gd name="adj" fmla="val 16667"/>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dirty="0" err="1">
                <a:solidFill>
                  <a:schemeClr val="dk1"/>
                </a:solidFill>
                <a:latin typeface="07YasashisaGothicBold"/>
                <a:ea typeface="標楷體" panose="03000509000000000000" pitchFamily="65" charset="-120"/>
                <a:sym typeface="Arial"/>
              </a:rPr>
              <a:t>程式碼-架構</a:t>
            </a:r>
            <a:endParaRPr dirty="0">
              <a:latin typeface="07YasashisaGothicBold"/>
              <a:ea typeface="標楷體" panose="03000509000000000000" pitchFamily="65" charset="-120"/>
            </a:endParaRPr>
          </a:p>
        </p:txBody>
      </p:sp>
      <p:sp>
        <p:nvSpPr>
          <p:cNvPr id="511" name="Google Shape;511;p26"/>
          <p:cNvSpPr/>
          <p:nvPr/>
        </p:nvSpPr>
        <p:spPr>
          <a:xfrm>
            <a:off x="1901371" y="5885588"/>
            <a:ext cx="779127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07YasashisaGothicBold"/>
                <a:ea typeface="標楷體" panose="03000509000000000000" pitchFamily="65" charset="-120"/>
                <a:sym typeface="Arial"/>
              </a:rPr>
              <a:t>paused = </a:t>
            </a:r>
            <a:r>
              <a:rPr lang="en-US" sz="1800" dirty="0" err="1">
                <a:solidFill>
                  <a:schemeClr val="dk1"/>
                </a:solidFill>
                <a:latin typeface="07YasashisaGothicBold"/>
                <a:ea typeface="標楷體" panose="03000509000000000000" pitchFamily="65" charset="-120"/>
                <a:sym typeface="Arial"/>
              </a:rPr>
              <a:t>pause_game</a:t>
            </a:r>
            <a:r>
              <a:rPr lang="en-US" sz="1800" dirty="0">
                <a:solidFill>
                  <a:schemeClr val="dk1"/>
                </a:solidFill>
                <a:latin typeface="07YasashisaGothicBold"/>
                <a:ea typeface="標楷體" panose="03000509000000000000" pitchFamily="65" charset="-120"/>
                <a:sym typeface="Arial"/>
              </a:rPr>
              <a:t>(paused)</a:t>
            </a:r>
            <a:endParaRPr sz="18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800" dirty="0" err="1">
                <a:solidFill>
                  <a:schemeClr val="dk1"/>
                </a:solidFill>
                <a:latin typeface="07YasashisaGothicBold"/>
                <a:ea typeface="標楷體" panose="03000509000000000000" pitchFamily="65" charset="-120"/>
                <a:sym typeface="Arial"/>
              </a:rPr>
              <a:t>放在程式的開頭與結尾，其實想放哪都沒差，只要能保證覆蓋整個程式運作時都能判定就好</a:t>
            </a:r>
            <a:endParaRPr dirty="0">
              <a:latin typeface="07YasashisaGothicBold"/>
              <a:ea typeface="標楷體" panose="03000509000000000000" pitchFamily="65" charset="-120"/>
            </a:endParaRPr>
          </a:p>
        </p:txBody>
      </p:sp>
      <p:pic>
        <p:nvPicPr>
          <p:cNvPr id="512" name="Google Shape;512;p26"/>
          <p:cNvPicPr preferRelativeResize="0"/>
          <p:nvPr/>
        </p:nvPicPr>
        <p:blipFill rotWithShape="1">
          <a:blip r:embed="rId3">
            <a:alphaModFix/>
          </a:blip>
          <a:srcRect/>
          <a:stretch/>
        </p:blipFill>
        <p:spPr>
          <a:xfrm>
            <a:off x="1901371" y="1532515"/>
            <a:ext cx="5540438" cy="4353073"/>
          </a:xfrm>
          <a:prstGeom prst="rect">
            <a:avLst/>
          </a:prstGeom>
          <a:noFill/>
          <a:ln>
            <a:noFill/>
          </a:ln>
        </p:spPr>
      </p:pic>
      <p:sp>
        <p:nvSpPr>
          <p:cNvPr id="513" name="Google Shape;513;p26"/>
          <p:cNvSpPr/>
          <p:nvPr/>
        </p:nvSpPr>
        <p:spPr>
          <a:xfrm>
            <a:off x="1901371" y="183719"/>
            <a:ext cx="9997441" cy="158500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500" b="1" dirty="0" err="1">
                <a:solidFill>
                  <a:schemeClr val="dk1"/>
                </a:solidFill>
                <a:latin typeface="07YasashisaGothicBold"/>
                <a:ea typeface="標楷體" panose="03000509000000000000" pitchFamily="65" charset="-120"/>
                <a:sym typeface="Arial"/>
              </a:rPr>
              <a:t>偵測鍵盤輸入</a:t>
            </a:r>
            <a:r>
              <a:rPr lang="en-US" sz="2500" b="1" dirty="0">
                <a:solidFill>
                  <a:schemeClr val="dk1"/>
                </a:solidFill>
                <a:latin typeface="07YasashisaGothicBold"/>
                <a:ea typeface="標楷體" panose="03000509000000000000" pitchFamily="65" charset="-120"/>
                <a:sym typeface="Arial"/>
              </a:rPr>
              <a:t>/</a:t>
            </a:r>
            <a:r>
              <a:rPr lang="en-US" sz="2500" b="1" dirty="0" err="1">
                <a:solidFill>
                  <a:schemeClr val="dk1"/>
                </a:solidFill>
                <a:latin typeface="07YasashisaGothicBold"/>
                <a:ea typeface="標楷體" panose="03000509000000000000" pitchFamily="65" charset="-120"/>
                <a:sym typeface="Arial"/>
              </a:rPr>
              <a:t>暫停開始</a:t>
            </a:r>
            <a:endParaRPr sz="25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800" dirty="0">
                <a:solidFill>
                  <a:schemeClr val="dk1"/>
                </a:solidFill>
                <a:latin typeface="07YasashisaGothicBold"/>
                <a:ea typeface="標楷體" panose="03000509000000000000" pitchFamily="65" charset="-120"/>
                <a:sym typeface="Arial"/>
              </a:rPr>
              <a:t>from </a:t>
            </a:r>
            <a:r>
              <a:rPr lang="en-US" sz="1800" dirty="0" err="1">
                <a:solidFill>
                  <a:schemeClr val="dk1"/>
                </a:solidFill>
                <a:latin typeface="07YasashisaGothicBold"/>
                <a:ea typeface="標楷體" panose="03000509000000000000" pitchFamily="65" charset="-120"/>
                <a:sym typeface="Arial"/>
              </a:rPr>
              <a:t>getkeys</a:t>
            </a:r>
            <a:r>
              <a:rPr lang="en-US" sz="1800" dirty="0">
                <a:solidFill>
                  <a:schemeClr val="dk1"/>
                </a:solidFill>
                <a:latin typeface="07YasashisaGothicBold"/>
                <a:ea typeface="標楷體" panose="03000509000000000000" pitchFamily="65" charset="-120"/>
                <a:sym typeface="Arial"/>
              </a:rPr>
              <a:t> import </a:t>
            </a:r>
            <a:r>
              <a:rPr lang="en-US" sz="1800" dirty="0" err="1">
                <a:solidFill>
                  <a:schemeClr val="dk1"/>
                </a:solidFill>
                <a:latin typeface="07YasashisaGothicBold"/>
                <a:ea typeface="標楷體" panose="03000509000000000000" pitchFamily="65" charset="-120"/>
                <a:sym typeface="Arial"/>
              </a:rPr>
              <a:t>key_check</a:t>
            </a:r>
            <a:endParaRPr sz="18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800" dirty="0">
                <a:solidFill>
                  <a:schemeClr val="dk1"/>
                </a:solidFill>
                <a:latin typeface="07YasashisaGothicBold"/>
                <a:ea typeface="標楷體" panose="03000509000000000000" pitchFamily="65" charset="-120"/>
                <a:sym typeface="Arial"/>
              </a:rPr>
              <a:t>keys = </a:t>
            </a:r>
            <a:r>
              <a:rPr lang="en-US" sz="1800" dirty="0" err="1">
                <a:solidFill>
                  <a:schemeClr val="dk1"/>
                </a:solidFill>
                <a:latin typeface="07YasashisaGothicBold"/>
                <a:ea typeface="標楷體" panose="03000509000000000000" pitchFamily="65" charset="-120"/>
                <a:sym typeface="Arial"/>
              </a:rPr>
              <a:t>key_check</a:t>
            </a:r>
            <a:r>
              <a:rPr lang="en-US" sz="1800" dirty="0">
                <a:solidFill>
                  <a:schemeClr val="dk1"/>
                </a:solidFill>
                <a:latin typeface="07YasashisaGothicBold"/>
                <a:ea typeface="標楷體" panose="03000509000000000000" pitchFamily="65" charset="-120"/>
                <a:sym typeface="Arial"/>
              </a:rPr>
              <a:t>()</a:t>
            </a:r>
            <a:endParaRPr sz="18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800" dirty="0" err="1">
                <a:solidFill>
                  <a:schemeClr val="dk1"/>
                </a:solidFill>
                <a:latin typeface="07YasashisaGothicBold"/>
                <a:ea typeface="標楷體" panose="03000509000000000000" pitchFamily="65" charset="-120"/>
                <a:sym typeface="Arial"/>
              </a:rPr>
              <a:t>一樣也是呼叫副程式，會根據已設定好的字符串判定你按的是什麼按鍵，並輸出同一個字符</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800" dirty="0">
                <a:solidFill>
                  <a:schemeClr val="dk1"/>
                </a:solidFill>
                <a:latin typeface="07YasashisaGothicBold"/>
                <a:ea typeface="標楷體" panose="03000509000000000000" pitchFamily="65" charset="-120"/>
                <a:sym typeface="Arial"/>
              </a:rPr>
              <a:t> </a:t>
            </a:r>
            <a:endParaRPr sz="1800" dirty="0">
              <a:solidFill>
                <a:schemeClr val="dk1"/>
              </a:solidFill>
              <a:latin typeface="07YasashisaGothicBold"/>
              <a:ea typeface="標楷體" panose="03000509000000000000" pitchFamily="65" charset="-120"/>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519" name="Google Shape;519;p27"/>
          <p:cNvPicPr preferRelativeResize="0"/>
          <p:nvPr/>
        </p:nvPicPr>
        <p:blipFill rotWithShape="1">
          <a:blip r:embed="rId3">
            <a:alphaModFix/>
          </a:blip>
          <a:srcRect/>
          <a:stretch/>
        </p:blipFill>
        <p:spPr>
          <a:xfrm>
            <a:off x="783494" y="1983578"/>
            <a:ext cx="3057351" cy="2065338"/>
          </a:xfrm>
          <a:prstGeom prst="rect">
            <a:avLst/>
          </a:prstGeom>
          <a:noFill/>
          <a:ln>
            <a:noFill/>
          </a:ln>
        </p:spPr>
      </p:pic>
      <p:pic>
        <p:nvPicPr>
          <p:cNvPr id="520" name="Google Shape;520;p27"/>
          <p:cNvPicPr preferRelativeResize="0"/>
          <p:nvPr/>
        </p:nvPicPr>
        <p:blipFill rotWithShape="1">
          <a:blip r:embed="rId4">
            <a:alphaModFix/>
          </a:blip>
          <a:srcRect/>
          <a:stretch/>
        </p:blipFill>
        <p:spPr>
          <a:xfrm>
            <a:off x="7736706" y="1772086"/>
            <a:ext cx="3570202" cy="2488323"/>
          </a:xfrm>
          <a:prstGeom prst="rect">
            <a:avLst/>
          </a:prstGeom>
          <a:noFill/>
          <a:ln>
            <a:noFill/>
          </a:ln>
        </p:spPr>
      </p:pic>
      <p:pic>
        <p:nvPicPr>
          <p:cNvPr id="521" name="Google Shape;521;p27"/>
          <p:cNvPicPr preferRelativeResize="0"/>
          <p:nvPr/>
        </p:nvPicPr>
        <p:blipFill rotWithShape="1">
          <a:blip r:embed="rId5">
            <a:alphaModFix/>
          </a:blip>
          <a:srcRect l="17131" t="77199" r="68344" b="5494"/>
          <a:stretch/>
        </p:blipFill>
        <p:spPr>
          <a:xfrm>
            <a:off x="4644574" y="2209798"/>
            <a:ext cx="2128748" cy="1612900"/>
          </a:xfrm>
          <a:prstGeom prst="rect">
            <a:avLst/>
          </a:prstGeom>
          <a:noFill/>
          <a:ln>
            <a:noFill/>
          </a:ln>
        </p:spPr>
      </p:pic>
      <p:sp>
        <p:nvSpPr>
          <p:cNvPr id="522" name="Google Shape;522;p27"/>
          <p:cNvSpPr/>
          <p:nvPr/>
        </p:nvSpPr>
        <p:spPr>
          <a:xfrm>
            <a:off x="1182634" y="1098844"/>
            <a:ext cx="7791270" cy="4770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500" dirty="0" err="1">
                <a:solidFill>
                  <a:schemeClr val="dk1"/>
                </a:solidFill>
                <a:latin typeface="07YasashisaGothicBold"/>
                <a:ea typeface="標楷體" panose="03000509000000000000" pitchFamily="65" charset="-120"/>
                <a:sym typeface="Arial"/>
              </a:rPr>
              <a:t>輸入</a:t>
            </a:r>
            <a:r>
              <a:rPr lang="en-US" sz="2000" dirty="0" err="1">
                <a:solidFill>
                  <a:schemeClr val="dk1"/>
                </a:solidFill>
                <a:latin typeface="07YasashisaGothicBold"/>
                <a:ea typeface="標楷體" panose="03000509000000000000" pitchFamily="65" charset="-120"/>
                <a:sym typeface="Arial"/>
              </a:rPr>
              <a:t>:按鈕</a:t>
            </a:r>
            <a:r>
              <a:rPr lang="en-US" sz="2000" dirty="0">
                <a:solidFill>
                  <a:schemeClr val="dk1"/>
                </a:solidFill>
                <a:latin typeface="07YasashisaGothicBold"/>
                <a:ea typeface="標楷體" panose="03000509000000000000" pitchFamily="65" charset="-120"/>
                <a:sym typeface="Arial"/>
              </a:rPr>
              <a:t> JMK….</a:t>
            </a:r>
            <a:endParaRPr sz="2000" dirty="0">
              <a:solidFill>
                <a:schemeClr val="dk1"/>
              </a:solidFill>
              <a:latin typeface="07YasashisaGothicBold"/>
              <a:ea typeface="標楷體" panose="03000509000000000000" pitchFamily="65" charset="-120"/>
              <a:sym typeface="Arial"/>
            </a:endParaRPr>
          </a:p>
        </p:txBody>
      </p:sp>
      <p:sp>
        <p:nvSpPr>
          <p:cNvPr id="523" name="Google Shape;523;p27"/>
          <p:cNvSpPr/>
          <p:nvPr/>
        </p:nvSpPr>
        <p:spPr>
          <a:xfrm>
            <a:off x="7251616" y="1098844"/>
            <a:ext cx="7791270" cy="4770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500" dirty="0" err="1">
                <a:solidFill>
                  <a:schemeClr val="dk1"/>
                </a:solidFill>
                <a:latin typeface="07YasashisaGothicBold"/>
                <a:ea typeface="標楷體" panose="03000509000000000000" pitchFamily="65" charset="-120"/>
                <a:sym typeface="Arial"/>
              </a:rPr>
              <a:t>輸出</a:t>
            </a:r>
            <a:r>
              <a:rPr lang="en-US" sz="2000" dirty="0" err="1">
                <a:solidFill>
                  <a:schemeClr val="dk1"/>
                </a:solidFill>
                <a:latin typeface="07YasashisaGothicBold"/>
                <a:ea typeface="標楷體" panose="03000509000000000000" pitchFamily="65" charset="-120"/>
                <a:sym typeface="Arial"/>
              </a:rPr>
              <a:t>:</a:t>
            </a:r>
            <a:r>
              <a:rPr lang="en-US" sz="1700" dirty="0" err="1">
                <a:solidFill>
                  <a:schemeClr val="dk1"/>
                </a:solidFill>
                <a:latin typeface="07YasashisaGothicBold"/>
                <a:ea typeface="標楷體" panose="03000509000000000000" pitchFamily="65" charset="-120"/>
                <a:sym typeface="Arial"/>
              </a:rPr>
              <a:t>對應指令</a:t>
            </a:r>
            <a:r>
              <a:rPr lang="en-US" sz="1700" dirty="0">
                <a:solidFill>
                  <a:schemeClr val="dk1"/>
                </a:solidFill>
                <a:latin typeface="07YasashisaGothicBold"/>
                <a:ea typeface="標楷體" panose="03000509000000000000" pitchFamily="65" charset="-120"/>
                <a:sym typeface="Arial"/>
              </a:rPr>
              <a:t> </a:t>
            </a:r>
            <a:r>
              <a:rPr lang="en-US" sz="1700" dirty="0" err="1">
                <a:solidFill>
                  <a:schemeClr val="dk1"/>
                </a:solidFill>
                <a:latin typeface="07YasashisaGothicBold"/>
                <a:ea typeface="標楷體" panose="03000509000000000000" pitchFamily="65" charset="-120"/>
                <a:sym typeface="Arial"/>
              </a:rPr>
              <a:t>Attack.Dodge.Defense</a:t>
            </a:r>
            <a:r>
              <a:rPr lang="en-US" sz="1700" dirty="0">
                <a:solidFill>
                  <a:schemeClr val="dk1"/>
                </a:solidFill>
                <a:latin typeface="07YasashisaGothicBold"/>
                <a:ea typeface="標楷體" panose="03000509000000000000" pitchFamily="65" charset="-120"/>
                <a:sym typeface="Arial"/>
              </a:rPr>
              <a:t>…</a:t>
            </a:r>
            <a:r>
              <a:rPr lang="en-US" sz="1700" dirty="0" err="1">
                <a:solidFill>
                  <a:schemeClr val="dk1"/>
                </a:solidFill>
                <a:latin typeface="07YasashisaGothicBold"/>
                <a:ea typeface="標楷體" panose="03000509000000000000" pitchFamily="65" charset="-120"/>
                <a:sym typeface="Arial"/>
              </a:rPr>
              <a:t>動作</a:t>
            </a:r>
            <a:endParaRPr sz="1700" dirty="0">
              <a:solidFill>
                <a:schemeClr val="dk1"/>
              </a:solidFill>
              <a:latin typeface="07YasashisaGothicBold"/>
              <a:ea typeface="標楷體" panose="03000509000000000000" pitchFamily="65" charset="-120"/>
              <a:sym typeface="Arial"/>
            </a:endParaRPr>
          </a:p>
        </p:txBody>
      </p:sp>
      <p:sp>
        <p:nvSpPr>
          <p:cNvPr id="524" name="Google Shape;524;p27"/>
          <p:cNvSpPr/>
          <p:nvPr/>
        </p:nvSpPr>
        <p:spPr>
          <a:xfrm>
            <a:off x="4696280" y="1098844"/>
            <a:ext cx="7791270" cy="4770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500" dirty="0" err="1">
                <a:solidFill>
                  <a:schemeClr val="dk1"/>
                </a:solidFill>
                <a:latin typeface="07YasashisaGothicBold"/>
                <a:ea typeface="標楷體" panose="03000509000000000000" pitchFamily="65" charset="-120"/>
                <a:sym typeface="Arial"/>
              </a:rPr>
              <a:t>API</a:t>
            </a:r>
            <a:r>
              <a:rPr lang="en-US" sz="2000" dirty="0" err="1">
                <a:solidFill>
                  <a:schemeClr val="dk1"/>
                </a:solidFill>
                <a:latin typeface="07YasashisaGothicBold"/>
                <a:ea typeface="標楷體" panose="03000509000000000000" pitchFamily="65" charset="-120"/>
                <a:sym typeface="Arial"/>
              </a:rPr>
              <a:t>:鍵盤輸入</a:t>
            </a:r>
            <a:endParaRPr sz="2000" dirty="0">
              <a:solidFill>
                <a:schemeClr val="dk1"/>
              </a:solidFill>
              <a:latin typeface="07YasashisaGothicBold"/>
              <a:ea typeface="標楷體" panose="03000509000000000000" pitchFamily="65" charset="-120"/>
              <a:sym typeface="Arial"/>
            </a:endParaRPr>
          </a:p>
        </p:txBody>
      </p:sp>
      <p:sp>
        <p:nvSpPr>
          <p:cNvPr id="525" name="Google Shape;525;p27"/>
          <p:cNvSpPr/>
          <p:nvPr/>
        </p:nvSpPr>
        <p:spPr>
          <a:xfrm>
            <a:off x="337625" y="0"/>
            <a:ext cx="2110153" cy="902656"/>
          </a:xfrm>
          <a:prstGeom prst="roundRect">
            <a:avLst>
              <a:gd name="adj" fmla="val 16667"/>
            </a:avLst>
          </a:prstGeom>
          <a:solidFill>
            <a:schemeClr val="lt1"/>
          </a:solid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07YasashisaGothicBold"/>
              <a:ea typeface="標楷體" panose="03000509000000000000" pitchFamily="65" charset="-120"/>
              <a:sym typeface="Arial"/>
            </a:endParaRPr>
          </a:p>
        </p:txBody>
      </p:sp>
      <p:sp>
        <p:nvSpPr>
          <p:cNvPr id="526" name="Google Shape;526;p27"/>
          <p:cNvSpPr/>
          <p:nvPr/>
        </p:nvSpPr>
        <p:spPr>
          <a:xfrm>
            <a:off x="636466" y="240485"/>
            <a:ext cx="7791270" cy="4770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500" dirty="0" err="1">
                <a:solidFill>
                  <a:schemeClr val="dk1"/>
                </a:solidFill>
                <a:latin typeface="07YasashisaGothicBold"/>
                <a:ea typeface="標楷體" panose="03000509000000000000" pitchFamily="65" charset="-120"/>
                <a:sym typeface="Arial"/>
              </a:rPr>
              <a:t>功能驗證</a:t>
            </a:r>
            <a:endParaRPr sz="2500" dirty="0">
              <a:solidFill>
                <a:schemeClr val="dk1"/>
              </a:solidFill>
              <a:latin typeface="07YasashisaGothicBold"/>
              <a:ea typeface="標楷體" panose="03000509000000000000" pitchFamily="65" charset="-120"/>
              <a:sym typeface="Arial"/>
            </a:endParaRPr>
          </a:p>
        </p:txBody>
      </p:sp>
      <p:sp>
        <p:nvSpPr>
          <p:cNvPr id="527" name="Google Shape;527;p27"/>
          <p:cNvSpPr/>
          <p:nvPr/>
        </p:nvSpPr>
        <p:spPr>
          <a:xfrm>
            <a:off x="5052007" y="6061449"/>
            <a:ext cx="306615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u="sng" dirty="0" err="1">
                <a:solidFill>
                  <a:schemeClr val="dk1"/>
                </a:solidFill>
                <a:latin typeface="07YasashisaGothicBold"/>
                <a:ea typeface="標楷體" panose="03000509000000000000" pitchFamily="65" charset="-120"/>
                <a:sym typeface="Arial"/>
                <a:hlinkClick r:id="rId6">
                  <a:extLst>
                    <a:ext uri="{A12FA001-AC4F-418D-AE19-62706E023703}">
                      <ahyp:hlinkClr xmlns="" xmlns:ahyp="http://schemas.microsoft.com/office/drawing/2018/hyperlinkcolor" val="tx"/>
                    </a:ext>
                  </a:extLst>
                </a:hlinkClick>
              </a:rPr>
              <a:t>模擬鍵盤輸出驗證</a:t>
            </a:r>
            <a:endParaRPr sz="2000" dirty="0">
              <a:solidFill>
                <a:schemeClr val="dk1"/>
              </a:solidFill>
              <a:latin typeface="07YasashisaGothicBold"/>
              <a:ea typeface="標楷體" panose="03000509000000000000" pitchFamily="65" charset="-120"/>
              <a:sym typeface="Arial"/>
            </a:endParaRPr>
          </a:p>
        </p:txBody>
      </p:sp>
      <p:sp>
        <p:nvSpPr>
          <p:cNvPr id="528" name="Google Shape;528;p27"/>
          <p:cNvSpPr/>
          <p:nvPr/>
        </p:nvSpPr>
        <p:spPr>
          <a:xfrm>
            <a:off x="3159691" y="6049333"/>
            <a:ext cx="1993223" cy="43084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dirty="0" err="1">
                <a:solidFill>
                  <a:schemeClr val="dk1"/>
                </a:solidFill>
                <a:latin typeface="07YasashisaGothicBold"/>
                <a:ea typeface="標楷體" panose="03000509000000000000" pitchFamily="65" charset="-120"/>
                <a:sym typeface="Arial"/>
              </a:rPr>
              <a:t>實機測試影片</a:t>
            </a:r>
            <a:r>
              <a:rPr lang="en-US" sz="2200" dirty="0">
                <a:solidFill>
                  <a:schemeClr val="dk1"/>
                </a:solidFill>
                <a:latin typeface="07YasashisaGothicBold"/>
                <a:ea typeface="標楷體" panose="03000509000000000000" pitchFamily="65" charset="-120"/>
                <a:sym typeface="Arial"/>
              </a:rPr>
              <a:t>:</a:t>
            </a:r>
            <a:endParaRPr sz="2200" dirty="0">
              <a:solidFill>
                <a:schemeClr val="dk1"/>
              </a:solidFill>
              <a:latin typeface="07YasashisaGothicBold"/>
              <a:ea typeface="標楷體" panose="03000509000000000000" pitchFamily="65" charset="-120"/>
              <a:sym typeface="Arial"/>
            </a:endParaRPr>
          </a:p>
        </p:txBody>
      </p:sp>
      <p:sp>
        <p:nvSpPr>
          <p:cNvPr id="12" name="向右箭號 11"/>
          <p:cNvSpPr/>
          <p:nvPr/>
        </p:nvSpPr>
        <p:spPr>
          <a:xfrm rot="5400000">
            <a:off x="5393093" y="5038532"/>
            <a:ext cx="905070" cy="979011"/>
          </a:xfrm>
          <a:prstGeom prst="rightArrow">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28"/>
          <p:cNvSpPr/>
          <p:nvPr/>
        </p:nvSpPr>
        <p:spPr>
          <a:xfrm>
            <a:off x="0" y="0"/>
            <a:ext cx="1901371" cy="1059543"/>
          </a:xfrm>
          <a:prstGeom prst="roundRect">
            <a:avLst>
              <a:gd name="adj" fmla="val 16667"/>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dirty="0" err="1">
                <a:solidFill>
                  <a:schemeClr val="dk1"/>
                </a:solidFill>
                <a:latin typeface="07YasashisaGothicBold"/>
                <a:ea typeface="標楷體" panose="03000509000000000000" pitchFamily="65" charset="-120"/>
                <a:sym typeface="Arial"/>
              </a:rPr>
              <a:t>程式碼-架構</a:t>
            </a:r>
            <a:endParaRPr dirty="0">
              <a:latin typeface="07YasashisaGothicBold"/>
              <a:ea typeface="標楷體" panose="03000509000000000000" pitchFamily="65" charset="-120"/>
            </a:endParaRPr>
          </a:p>
        </p:txBody>
      </p:sp>
      <p:sp>
        <p:nvSpPr>
          <p:cNvPr id="535" name="Google Shape;535;p28"/>
          <p:cNvSpPr/>
          <p:nvPr/>
        </p:nvSpPr>
        <p:spPr>
          <a:xfrm>
            <a:off x="2483262" y="459378"/>
            <a:ext cx="7791270" cy="252372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500" b="1" dirty="0" err="1" smtClean="0">
                <a:solidFill>
                  <a:schemeClr val="dk1"/>
                </a:solidFill>
                <a:latin typeface="07YasashisaGothicBold"/>
                <a:ea typeface="標楷體" panose="03000509000000000000" pitchFamily="65" charset="-120"/>
                <a:sym typeface="Arial"/>
              </a:rPr>
              <a:t>重新開始遊戲</a:t>
            </a:r>
            <a:endParaRPr lang="en-US" sz="2500" b="1" dirty="0" smtClean="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endParaRPr sz="25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800" dirty="0">
                <a:solidFill>
                  <a:schemeClr val="dk1"/>
                </a:solidFill>
                <a:latin typeface="07YasashisaGothicBold"/>
                <a:ea typeface="標楷體" panose="03000509000000000000" pitchFamily="65" charset="-120"/>
                <a:sym typeface="Arial"/>
              </a:rPr>
              <a:t>from restart import restart </a:t>
            </a:r>
            <a:endParaRPr sz="18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800" dirty="0">
                <a:solidFill>
                  <a:schemeClr val="dk1"/>
                </a:solidFill>
                <a:latin typeface="07YasashisaGothicBold"/>
                <a:ea typeface="標楷體" panose="03000509000000000000" pitchFamily="65" charset="-120"/>
                <a:sym typeface="Arial"/>
              </a:rPr>
              <a:t>while True:</a:t>
            </a:r>
            <a:endParaRPr sz="18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800" dirty="0">
                <a:solidFill>
                  <a:schemeClr val="dk1"/>
                </a:solidFill>
                <a:latin typeface="07YasashisaGothicBold"/>
                <a:ea typeface="標楷體" panose="03000509000000000000" pitchFamily="65" charset="-120"/>
                <a:sym typeface="Arial"/>
              </a:rPr>
              <a:t>    …</a:t>
            </a:r>
            <a:endParaRPr sz="18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800" dirty="0">
                <a:solidFill>
                  <a:schemeClr val="dk1"/>
                </a:solidFill>
                <a:latin typeface="07YasashisaGothicBold"/>
                <a:ea typeface="標楷體" panose="03000509000000000000" pitchFamily="65" charset="-120"/>
                <a:sym typeface="Arial"/>
              </a:rPr>
              <a:t>restart()</a:t>
            </a:r>
            <a:endParaRPr sz="18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1800" dirty="0" err="1">
                <a:solidFill>
                  <a:schemeClr val="dk1"/>
                </a:solidFill>
                <a:latin typeface="07YasashisaGothicBold"/>
                <a:ea typeface="標楷體" panose="03000509000000000000" pitchFamily="65" charset="-120"/>
                <a:sym typeface="Arial"/>
              </a:rPr>
              <a:t>用來重新開始遊戲</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1800" dirty="0">
                <a:solidFill>
                  <a:schemeClr val="dk1"/>
                </a:solidFill>
                <a:latin typeface="07YasashisaGothicBold"/>
                <a:ea typeface="標楷體" panose="03000509000000000000" pitchFamily="65" charset="-120"/>
                <a:sym typeface="Arial"/>
              </a:rPr>
              <a:t>前面有個done變數，當他為1時，break</a:t>
            </a:r>
            <a:endParaRPr sz="1800" dirty="0">
              <a:solidFill>
                <a:schemeClr val="dk1"/>
              </a:solidFill>
              <a:latin typeface="07YasashisaGothicBold"/>
              <a:ea typeface="標楷體" panose="03000509000000000000" pitchFamily="65" charset="-120"/>
              <a:sym typeface="Arial"/>
            </a:endParaRPr>
          </a:p>
        </p:txBody>
      </p:sp>
      <p:sp>
        <p:nvSpPr>
          <p:cNvPr id="536" name="Google Shape;536;p28"/>
          <p:cNvSpPr/>
          <p:nvPr/>
        </p:nvSpPr>
        <p:spPr>
          <a:xfrm>
            <a:off x="2483262" y="4535371"/>
            <a:ext cx="7791270"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07YasashisaGothicBold"/>
                <a:ea typeface="標楷體" panose="03000509000000000000" pitchFamily="65" charset="-120"/>
                <a:sym typeface="Arial"/>
              </a:rPr>
              <a:t>，</a:t>
            </a:r>
            <a:r>
              <a:rPr lang="en-US" sz="1800" dirty="0" err="1">
                <a:solidFill>
                  <a:schemeClr val="dk1"/>
                </a:solidFill>
                <a:latin typeface="07YasashisaGothicBold"/>
                <a:ea typeface="標楷體" panose="03000509000000000000" pitchFamily="65" charset="-120"/>
                <a:sym typeface="Arial"/>
              </a:rPr>
              <a:t>然後就跳到結尾的restart</a:t>
            </a:r>
            <a:r>
              <a:rPr lang="en-US" sz="1800" dirty="0">
                <a:solidFill>
                  <a:schemeClr val="dk1"/>
                </a:solidFill>
                <a:latin typeface="07YasashisaGothicBold"/>
                <a:ea typeface="標楷體" panose="03000509000000000000" pitchFamily="65" charset="-120"/>
                <a:sym typeface="Arial"/>
              </a:rPr>
              <a:t>()，</a:t>
            </a:r>
            <a:r>
              <a:rPr lang="en-US" sz="1800" dirty="0" err="1" smtClean="0">
                <a:solidFill>
                  <a:schemeClr val="dk1"/>
                </a:solidFill>
                <a:latin typeface="07YasashisaGothicBold"/>
                <a:ea typeface="標楷體" panose="03000509000000000000" pitchFamily="65" charset="-120"/>
                <a:sym typeface="Arial"/>
              </a:rPr>
              <a:t>重新開始遊戲</a:t>
            </a:r>
            <a:r>
              <a:rPr lang="zh-TW" altLang="en-US" sz="1800" dirty="0" smtClean="0">
                <a:solidFill>
                  <a:schemeClr val="dk1"/>
                </a:solidFill>
                <a:latin typeface="07YasashisaGothicBold"/>
                <a:ea typeface="標楷體" panose="03000509000000000000" pitchFamily="65" charset="-120"/>
                <a:sym typeface="Arial"/>
              </a:rPr>
              <a:t>。</a:t>
            </a:r>
            <a:endParaRPr sz="1800" dirty="0">
              <a:latin typeface="07YasashisaGothicBold"/>
              <a:ea typeface="標楷體" panose="03000509000000000000" pitchFamily="65" charset="-120"/>
            </a:endParaRPr>
          </a:p>
        </p:txBody>
      </p:sp>
      <p:pic>
        <p:nvPicPr>
          <p:cNvPr id="537" name="Google Shape;537;p28"/>
          <p:cNvPicPr preferRelativeResize="0"/>
          <p:nvPr/>
        </p:nvPicPr>
        <p:blipFill rotWithShape="1">
          <a:blip r:embed="rId3">
            <a:alphaModFix/>
          </a:blip>
          <a:srcRect/>
          <a:stretch/>
        </p:blipFill>
        <p:spPr>
          <a:xfrm>
            <a:off x="2483262" y="3203936"/>
            <a:ext cx="2993903" cy="102835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29"/>
          <p:cNvSpPr/>
          <p:nvPr/>
        </p:nvSpPr>
        <p:spPr>
          <a:xfrm>
            <a:off x="1995055" y="5302178"/>
            <a:ext cx="7768070" cy="1555821"/>
          </a:xfrm>
          <a:prstGeom prst="roundRect">
            <a:avLst>
              <a:gd name="adj" fmla="val 16667"/>
            </a:avLst>
          </a:prstGeom>
          <a:solidFill>
            <a:srgbClr val="FFC000"/>
          </a:solidFill>
          <a:ln w="28575"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07YasashisaGothicBold"/>
              <a:ea typeface="標楷體" panose="03000509000000000000" pitchFamily="65" charset="-120"/>
              <a:sym typeface="Arial"/>
            </a:endParaRPr>
          </a:p>
        </p:txBody>
      </p:sp>
      <p:sp>
        <p:nvSpPr>
          <p:cNvPr id="544" name="Google Shape;544;p29"/>
          <p:cNvSpPr/>
          <p:nvPr/>
        </p:nvSpPr>
        <p:spPr>
          <a:xfrm>
            <a:off x="1995055" y="2895599"/>
            <a:ext cx="7768070" cy="2150047"/>
          </a:xfrm>
          <a:prstGeom prst="roundRect">
            <a:avLst>
              <a:gd name="adj" fmla="val 16667"/>
            </a:avLst>
          </a:prstGeom>
          <a:solidFill>
            <a:srgbClr val="FFC000"/>
          </a:solidFill>
          <a:ln w="28575"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07YasashisaGothicBold"/>
              <a:ea typeface="標楷體" panose="03000509000000000000" pitchFamily="65" charset="-120"/>
              <a:sym typeface="Arial"/>
            </a:endParaRPr>
          </a:p>
        </p:txBody>
      </p:sp>
      <p:sp>
        <p:nvSpPr>
          <p:cNvPr id="545" name="Google Shape;545;p29"/>
          <p:cNvSpPr/>
          <p:nvPr/>
        </p:nvSpPr>
        <p:spPr>
          <a:xfrm>
            <a:off x="1973941" y="443345"/>
            <a:ext cx="7696532" cy="2222034"/>
          </a:xfrm>
          <a:prstGeom prst="roundRect">
            <a:avLst>
              <a:gd name="adj" fmla="val 16667"/>
            </a:avLst>
          </a:prstGeom>
          <a:solidFill>
            <a:srgbClr val="FFC000"/>
          </a:solidFill>
          <a:ln w="28575" cap="flat" cmpd="sng">
            <a:solidFill>
              <a:srgbClr val="C55A1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07YasashisaGothicBold"/>
              <a:ea typeface="標楷體" panose="03000509000000000000" pitchFamily="65" charset="-120"/>
              <a:sym typeface="Arial"/>
            </a:endParaRPr>
          </a:p>
        </p:txBody>
      </p:sp>
      <p:sp>
        <p:nvSpPr>
          <p:cNvPr id="546" name="Google Shape;546;p29"/>
          <p:cNvSpPr/>
          <p:nvPr/>
        </p:nvSpPr>
        <p:spPr>
          <a:xfrm>
            <a:off x="0" y="0"/>
            <a:ext cx="1901371" cy="1059543"/>
          </a:xfrm>
          <a:prstGeom prst="roundRect">
            <a:avLst>
              <a:gd name="adj" fmla="val 16667"/>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dirty="0" err="1">
                <a:solidFill>
                  <a:schemeClr val="dk1"/>
                </a:solidFill>
                <a:latin typeface="07YasashisaGothicBold"/>
                <a:ea typeface="標楷體" panose="03000509000000000000" pitchFamily="65" charset="-120"/>
                <a:sym typeface="Arial"/>
              </a:rPr>
              <a:t>程式碼-架構</a:t>
            </a:r>
            <a:endParaRPr dirty="0">
              <a:latin typeface="07YasashisaGothicBold"/>
              <a:ea typeface="標楷體" panose="03000509000000000000" pitchFamily="65" charset="-120"/>
            </a:endParaRPr>
          </a:p>
        </p:txBody>
      </p:sp>
      <p:sp>
        <p:nvSpPr>
          <p:cNvPr id="2" name="文字方塊 1">
            <a:extLst>
              <a:ext uri="{FF2B5EF4-FFF2-40B4-BE49-F238E27FC236}">
                <a16:creationId xmlns:a16="http://schemas.microsoft.com/office/drawing/2014/main" id="{CD4DEE51-6F64-4E34-973D-A684E9E402A6}"/>
              </a:ext>
            </a:extLst>
          </p:cNvPr>
          <p:cNvSpPr txBox="1"/>
          <p:nvPr/>
        </p:nvSpPr>
        <p:spPr>
          <a:xfrm>
            <a:off x="2269553" y="506955"/>
            <a:ext cx="5598233" cy="2031325"/>
          </a:xfrm>
          <a:prstGeom prst="rect">
            <a:avLst/>
          </a:prstGeom>
          <a:noFill/>
        </p:spPr>
        <p:txBody>
          <a:bodyPr wrap="square" rtlCol="0">
            <a:spAutoFit/>
          </a:bodyPr>
          <a:lstStyle/>
          <a:p>
            <a:pPr lvl="0"/>
            <a:r>
              <a:rPr lang="en-US" altLang="zh-TW" b="1" dirty="0">
                <a:solidFill>
                  <a:schemeClr val="dk1"/>
                </a:solidFill>
                <a:latin typeface="標楷體" panose="03000509000000000000" pitchFamily="65" charset="-120"/>
                <a:ea typeface="標楷體" panose="03000509000000000000" pitchFamily="65" charset="-120"/>
              </a:rPr>
              <a:t>DQN</a:t>
            </a:r>
            <a:r>
              <a:rPr lang="zh-TW" altLang="en-US" b="1" dirty="0">
                <a:solidFill>
                  <a:schemeClr val="dk1"/>
                </a:solidFill>
                <a:latin typeface="標楷體" panose="03000509000000000000" pitchFamily="65" charset="-120"/>
                <a:ea typeface="標楷體" panose="03000509000000000000" pitchFamily="65" charset="-120"/>
              </a:rPr>
              <a:t>架構</a:t>
            </a:r>
            <a:endParaRPr lang="zh-TW" altLang="en-US" dirty="0">
              <a:solidFill>
                <a:schemeClr val="dk1"/>
              </a:solidFill>
              <a:latin typeface="標楷體" panose="03000509000000000000" pitchFamily="65" charset="-120"/>
              <a:ea typeface="標楷體" panose="03000509000000000000" pitchFamily="65" charset="-120"/>
            </a:endParaRPr>
          </a:p>
          <a:p>
            <a:pPr lvl="0"/>
            <a:r>
              <a:rPr lang="en-US" altLang="zh-TW" dirty="0">
                <a:solidFill>
                  <a:schemeClr val="dk1"/>
                </a:solidFill>
                <a:latin typeface="標楷體" panose="03000509000000000000" pitchFamily="65" charset="-120"/>
                <a:ea typeface="標楷體" panose="03000509000000000000" pitchFamily="65" charset="-120"/>
              </a:rPr>
              <a:t>agent = DQN(WIDTH, HEIGHT, </a:t>
            </a:r>
            <a:r>
              <a:rPr lang="en-US" altLang="zh-TW" dirty="0" err="1">
                <a:solidFill>
                  <a:schemeClr val="dk1"/>
                </a:solidFill>
                <a:latin typeface="標楷體" panose="03000509000000000000" pitchFamily="65" charset="-120"/>
                <a:ea typeface="標楷體" panose="03000509000000000000" pitchFamily="65" charset="-120"/>
              </a:rPr>
              <a:t>action_size</a:t>
            </a:r>
            <a:r>
              <a:rPr lang="en-US" altLang="zh-TW" dirty="0">
                <a:solidFill>
                  <a:schemeClr val="dk1"/>
                </a:solidFill>
                <a:latin typeface="標楷體" panose="03000509000000000000" pitchFamily="65" charset="-120"/>
                <a:ea typeface="標楷體" panose="03000509000000000000" pitchFamily="65" charset="-120"/>
              </a:rPr>
              <a:t>, </a:t>
            </a:r>
            <a:r>
              <a:rPr lang="en-US" altLang="zh-TW" dirty="0" err="1">
                <a:solidFill>
                  <a:schemeClr val="dk1"/>
                </a:solidFill>
                <a:latin typeface="標楷體" panose="03000509000000000000" pitchFamily="65" charset="-120"/>
                <a:ea typeface="標楷體" panose="03000509000000000000" pitchFamily="65" charset="-120"/>
              </a:rPr>
              <a:t>DQN_model_path</a:t>
            </a:r>
            <a:r>
              <a:rPr lang="en-US" altLang="zh-TW" dirty="0">
                <a:solidFill>
                  <a:schemeClr val="dk1"/>
                </a:solidFill>
                <a:latin typeface="標楷體" panose="03000509000000000000" pitchFamily="65" charset="-120"/>
                <a:ea typeface="標楷體" panose="03000509000000000000" pitchFamily="65" charset="-120"/>
              </a:rPr>
              <a:t>, </a:t>
            </a:r>
            <a:r>
              <a:rPr lang="en-US" altLang="zh-TW" dirty="0" err="1">
                <a:solidFill>
                  <a:schemeClr val="dk1"/>
                </a:solidFill>
                <a:latin typeface="標楷體" panose="03000509000000000000" pitchFamily="65" charset="-120"/>
                <a:ea typeface="標楷體" panose="03000509000000000000" pitchFamily="65" charset="-120"/>
              </a:rPr>
              <a:t>DQN_log_path</a:t>
            </a:r>
            <a:r>
              <a:rPr lang="en-US" altLang="zh-TW" dirty="0">
                <a:solidFill>
                  <a:schemeClr val="dk1"/>
                </a:solidFill>
                <a:latin typeface="標楷體" panose="03000509000000000000" pitchFamily="65" charset="-120"/>
                <a:ea typeface="標楷體" panose="03000509000000000000" pitchFamily="65" charset="-120"/>
              </a:rPr>
              <a:t>)</a:t>
            </a:r>
          </a:p>
          <a:p>
            <a:pPr lvl="0"/>
            <a:r>
              <a:rPr lang="en-US" altLang="zh-TW" dirty="0">
                <a:solidFill>
                  <a:schemeClr val="dk1"/>
                </a:solidFill>
                <a:latin typeface="標楷體" panose="03000509000000000000" pitchFamily="65" charset="-120"/>
                <a:ea typeface="標楷體" panose="03000509000000000000" pitchFamily="65" charset="-120"/>
              </a:rPr>
              <a:t>agent</a:t>
            </a:r>
            <a:r>
              <a:rPr lang="zh-TW" altLang="en-US" dirty="0">
                <a:solidFill>
                  <a:schemeClr val="dk1"/>
                </a:solidFill>
                <a:latin typeface="標楷體" panose="03000509000000000000" pitchFamily="65" charset="-120"/>
                <a:ea typeface="標楷體" panose="03000509000000000000" pitchFamily="65" charset="-120"/>
              </a:rPr>
              <a:t>是</a:t>
            </a:r>
            <a:r>
              <a:rPr lang="en-US" altLang="zh-TW" dirty="0">
                <a:solidFill>
                  <a:schemeClr val="dk1"/>
                </a:solidFill>
                <a:latin typeface="標楷體" panose="03000509000000000000" pitchFamily="65" charset="-120"/>
                <a:ea typeface="標楷體" panose="03000509000000000000" pitchFamily="65" charset="-120"/>
              </a:rPr>
              <a:t>class</a:t>
            </a:r>
            <a:r>
              <a:rPr lang="zh-TW" altLang="en-US" dirty="0">
                <a:solidFill>
                  <a:schemeClr val="dk1"/>
                </a:solidFill>
                <a:latin typeface="標楷體" panose="03000509000000000000" pitchFamily="65" charset="-120"/>
                <a:ea typeface="標楷體" panose="03000509000000000000" pitchFamily="65" charset="-120"/>
              </a:rPr>
              <a:t>類別，要使用內部的</a:t>
            </a:r>
            <a:r>
              <a:rPr lang="en-US" altLang="zh-TW" dirty="0">
                <a:solidFill>
                  <a:schemeClr val="dk1"/>
                </a:solidFill>
                <a:latin typeface="標楷體" panose="03000509000000000000" pitchFamily="65" charset="-120"/>
                <a:ea typeface="標楷體" panose="03000509000000000000" pitchFamily="65" charset="-120"/>
              </a:rPr>
              <a:t>def</a:t>
            </a:r>
            <a:r>
              <a:rPr lang="zh-TW" altLang="en-US" dirty="0">
                <a:solidFill>
                  <a:schemeClr val="dk1"/>
                </a:solidFill>
                <a:latin typeface="標楷體" panose="03000509000000000000" pitchFamily="65" charset="-120"/>
                <a:ea typeface="標楷體" panose="03000509000000000000" pitchFamily="65" charset="-120"/>
              </a:rPr>
              <a:t>要先宣告</a:t>
            </a:r>
            <a:endParaRPr lang="zh-TW" altLang="en-US" dirty="0">
              <a:latin typeface="標楷體" panose="03000509000000000000" pitchFamily="65" charset="-120"/>
              <a:ea typeface="標楷體" panose="03000509000000000000" pitchFamily="65" charset="-120"/>
            </a:endParaRPr>
          </a:p>
          <a:p>
            <a:pPr lvl="0"/>
            <a:r>
              <a:rPr lang="en-US" altLang="zh-TW" dirty="0">
                <a:solidFill>
                  <a:schemeClr val="dk1"/>
                </a:solidFill>
                <a:latin typeface="標楷體" panose="03000509000000000000" pitchFamily="65" charset="-120"/>
                <a:ea typeface="標楷體" panose="03000509000000000000" pitchFamily="65" charset="-120"/>
              </a:rPr>
              <a:t>WIDTH(</a:t>
            </a:r>
            <a:r>
              <a:rPr lang="zh-TW" altLang="en-US" dirty="0">
                <a:solidFill>
                  <a:schemeClr val="dk1"/>
                </a:solidFill>
                <a:latin typeface="標楷體" panose="03000509000000000000" pitchFamily="65" charset="-120"/>
                <a:ea typeface="標楷體" panose="03000509000000000000" pitchFamily="65" charset="-120"/>
              </a:rPr>
              <a:t>輸入圖片寬</a:t>
            </a:r>
            <a:r>
              <a:rPr lang="en-US" altLang="zh-TW" dirty="0">
                <a:solidFill>
                  <a:schemeClr val="dk1"/>
                </a:solidFill>
                <a:latin typeface="標楷體" panose="03000509000000000000" pitchFamily="65" charset="-120"/>
                <a:ea typeface="標楷體" panose="03000509000000000000" pitchFamily="65" charset="-120"/>
              </a:rPr>
              <a:t>,uint8)</a:t>
            </a:r>
          </a:p>
          <a:p>
            <a:pPr lvl="0"/>
            <a:r>
              <a:rPr lang="en-US" altLang="zh-TW" dirty="0">
                <a:solidFill>
                  <a:schemeClr val="dk1"/>
                </a:solidFill>
                <a:latin typeface="標楷體" panose="03000509000000000000" pitchFamily="65" charset="-120"/>
                <a:ea typeface="標楷體" panose="03000509000000000000" pitchFamily="65" charset="-120"/>
              </a:rPr>
              <a:t>HEIGHT(</a:t>
            </a:r>
            <a:r>
              <a:rPr lang="zh-TW" altLang="en-US" dirty="0">
                <a:solidFill>
                  <a:schemeClr val="dk1"/>
                </a:solidFill>
                <a:latin typeface="標楷體" panose="03000509000000000000" pitchFamily="65" charset="-120"/>
                <a:ea typeface="標楷體" panose="03000509000000000000" pitchFamily="65" charset="-120"/>
              </a:rPr>
              <a:t>輸入圖片高</a:t>
            </a:r>
            <a:r>
              <a:rPr lang="en-US" altLang="zh-TW" dirty="0">
                <a:solidFill>
                  <a:schemeClr val="dk1"/>
                </a:solidFill>
                <a:latin typeface="標楷體" panose="03000509000000000000" pitchFamily="65" charset="-120"/>
                <a:ea typeface="標楷體" panose="03000509000000000000" pitchFamily="65" charset="-120"/>
              </a:rPr>
              <a:t>,uint8)</a:t>
            </a:r>
          </a:p>
          <a:p>
            <a:pPr lvl="0"/>
            <a:r>
              <a:rPr lang="en-US" altLang="zh-TW" dirty="0" err="1">
                <a:solidFill>
                  <a:schemeClr val="dk1"/>
                </a:solidFill>
                <a:latin typeface="標楷體" panose="03000509000000000000" pitchFamily="65" charset="-120"/>
                <a:ea typeface="標楷體" panose="03000509000000000000" pitchFamily="65" charset="-120"/>
              </a:rPr>
              <a:t>action_size</a:t>
            </a:r>
            <a:r>
              <a:rPr lang="en-US" altLang="zh-TW" dirty="0">
                <a:solidFill>
                  <a:schemeClr val="dk1"/>
                </a:solidFill>
                <a:latin typeface="標楷體" panose="03000509000000000000" pitchFamily="65" charset="-120"/>
                <a:ea typeface="標楷體" panose="03000509000000000000" pitchFamily="65" charset="-120"/>
              </a:rPr>
              <a:t>(</a:t>
            </a:r>
            <a:r>
              <a:rPr lang="zh-TW" altLang="en-US" dirty="0">
                <a:solidFill>
                  <a:schemeClr val="dk1"/>
                </a:solidFill>
                <a:latin typeface="標楷體" panose="03000509000000000000" pitchFamily="65" charset="-120"/>
                <a:ea typeface="標楷體" panose="03000509000000000000" pitchFamily="65" charset="-120"/>
              </a:rPr>
              <a:t>動作數量 </a:t>
            </a:r>
            <a:r>
              <a:rPr lang="en-US" altLang="zh-TW" dirty="0">
                <a:solidFill>
                  <a:schemeClr val="dk1"/>
                </a:solidFill>
                <a:latin typeface="標楷體" panose="03000509000000000000" pitchFamily="65" charset="-120"/>
                <a:ea typeface="標楷體" panose="03000509000000000000" pitchFamily="65" charset="-120"/>
              </a:rPr>
              <a:t>,uint8)</a:t>
            </a:r>
          </a:p>
          <a:p>
            <a:pPr lvl="0"/>
            <a:r>
              <a:rPr lang="en-US" altLang="zh-TW" dirty="0" err="1">
                <a:solidFill>
                  <a:schemeClr val="dk1"/>
                </a:solidFill>
                <a:latin typeface="標楷體" panose="03000509000000000000" pitchFamily="65" charset="-120"/>
                <a:ea typeface="標楷體" panose="03000509000000000000" pitchFamily="65" charset="-120"/>
              </a:rPr>
              <a:t>DQN_model_path</a:t>
            </a:r>
            <a:r>
              <a:rPr lang="en-US" altLang="zh-TW" dirty="0">
                <a:solidFill>
                  <a:schemeClr val="dk1"/>
                </a:solidFill>
                <a:latin typeface="標楷體" panose="03000509000000000000" pitchFamily="65" charset="-120"/>
                <a:ea typeface="標楷體" panose="03000509000000000000" pitchFamily="65" charset="-120"/>
              </a:rPr>
              <a:t>(</a:t>
            </a:r>
            <a:r>
              <a:rPr lang="zh-TW" altLang="en-US" dirty="0">
                <a:solidFill>
                  <a:schemeClr val="dk1"/>
                </a:solidFill>
                <a:latin typeface="標楷體" panose="03000509000000000000" pitchFamily="65" charset="-120"/>
                <a:ea typeface="標楷體" panose="03000509000000000000" pitchFamily="65" charset="-120"/>
              </a:rPr>
              <a:t>訓練模型路徑</a:t>
            </a:r>
            <a:r>
              <a:rPr lang="en-US" altLang="zh-TW" dirty="0">
                <a:solidFill>
                  <a:schemeClr val="dk1"/>
                </a:solidFill>
                <a:latin typeface="標楷體" panose="03000509000000000000" pitchFamily="65" charset="-120"/>
                <a:ea typeface="標楷體" panose="03000509000000000000" pitchFamily="65" charset="-120"/>
              </a:rPr>
              <a:t>, str)</a:t>
            </a:r>
          </a:p>
          <a:p>
            <a:pPr lvl="0"/>
            <a:r>
              <a:rPr lang="en-US" altLang="zh-TW" dirty="0" err="1">
                <a:solidFill>
                  <a:schemeClr val="dk1"/>
                </a:solidFill>
                <a:latin typeface="標楷體" panose="03000509000000000000" pitchFamily="65" charset="-120"/>
                <a:ea typeface="標楷體" panose="03000509000000000000" pitchFamily="65" charset="-120"/>
              </a:rPr>
              <a:t>DQN_log_path</a:t>
            </a:r>
            <a:r>
              <a:rPr lang="en-US" altLang="zh-TW" dirty="0">
                <a:solidFill>
                  <a:schemeClr val="dk1"/>
                </a:solidFill>
                <a:latin typeface="標楷體" panose="03000509000000000000" pitchFamily="65" charset="-120"/>
                <a:ea typeface="標楷體" panose="03000509000000000000" pitchFamily="65" charset="-120"/>
              </a:rPr>
              <a:t>(</a:t>
            </a:r>
            <a:r>
              <a:rPr lang="zh-TW" altLang="en-US" dirty="0">
                <a:solidFill>
                  <a:schemeClr val="dk1"/>
                </a:solidFill>
                <a:latin typeface="標楷體" panose="03000509000000000000" pitchFamily="65" charset="-120"/>
                <a:ea typeface="標楷體" panose="03000509000000000000" pitchFamily="65" charset="-120"/>
              </a:rPr>
              <a:t>訓練記錄檔案路徑</a:t>
            </a:r>
            <a:r>
              <a:rPr lang="en-US" altLang="zh-TW" dirty="0">
                <a:solidFill>
                  <a:schemeClr val="dk1"/>
                </a:solidFill>
                <a:latin typeface="標楷體" panose="03000509000000000000" pitchFamily="65" charset="-120"/>
                <a:ea typeface="標楷體" panose="03000509000000000000" pitchFamily="65" charset="-120"/>
              </a:rPr>
              <a:t>, str)</a:t>
            </a:r>
          </a:p>
        </p:txBody>
      </p:sp>
      <p:sp>
        <p:nvSpPr>
          <p:cNvPr id="3" name="文字方塊 2">
            <a:extLst>
              <a:ext uri="{FF2B5EF4-FFF2-40B4-BE49-F238E27FC236}">
                <a16:creationId xmlns:a16="http://schemas.microsoft.com/office/drawing/2014/main" id="{FFFA303E-99E9-4BE8-BBCD-01B6FA158724}"/>
              </a:ext>
            </a:extLst>
          </p:cNvPr>
          <p:cNvSpPr txBox="1"/>
          <p:nvPr/>
        </p:nvSpPr>
        <p:spPr>
          <a:xfrm>
            <a:off x="2269553" y="3075837"/>
            <a:ext cx="7768070" cy="1815882"/>
          </a:xfrm>
          <a:prstGeom prst="rect">
            <a:avLst/>
          </a:prstGeom>
          <a:noFill/>
        </p:spPr>
        <p:txBody>
          <a:bodyPr wrap="square" rtlCol="0">
            <a:spAutoFit/>
          </a:bodyPr>
          <a:lstStyle/>
          <a:p>
            <a:pPr lvl="0"/>
            <a:r>
              <a:rPr lang="zh-TW" altLang="en-US" b="1" dirty="0">
                <a:solidFill>
                  <a:schemeClr val="dk1"/>
                </a:solidFill>
                <a:latin typeface="07YasashisaGothicBold"/>
                <a:ea typeface="標楷體" panose="03000509000000000000" pitchFamily="65" charset="-120"/>
              </a:rPr>
              <a:t>動作選擇                                                                                                                                                                                                                                                                                                                                                                                                                                                                                                                                                                                                                                                                                                                                                                                                                                                                                                                                                                                                                                                                                                                                                                                                                                                                                                                                                                                                                                                                                                                                                                                                                                                                                                                                                                                                                                                                                                                                                                                                                                                                                                                                                                                                                                                                                                                                                                                                                                                                                                                                                                                                                                                                                                                                                                                                                                                                                                                                                                                                                                                                                                                                                                                                                                                                                                                                                                                                                                                                                                                                                                                                                                                                                                                                                                                                                                                                                                                                                                                                                                                                                                                                                                                                                                                   </a:t>
            </a:r>
            <a:r>
              <a:rPr lang="en-US" altLang="zh-TW" b="1" dirty="0" err="1">
                <a:solidFill>
                  <a:schemeClr val="dk1"/>
                </a:solidFill>
                <a:latin typeface="07YasashisaGothicBold"/>
                <a:ea typeface="標楷體" panose="03000509000000000000" pitchFamily="65" charset="-120"/>
              </a:rPr>
              <a:t>agent.Choose_Action</a:t>
            </a:r>
            <a:r>
              <a:rPr lang="en-US" altLang="zh-TW" b="1" dirty="0">
                <a:solidFill>
                  <a:schemeClr val="dk1"/>
                </a:solidFill>
                <a:latin typeface="07YasashisaGothicBold"/>
                <a:ea typeface="標楷體" panose="03000509000000000000" pitchFamily="65" charset="-120"/>
              </a:rPr>
              <a:t>(station)/</a:t>
            </a:r>
            <a:r>
              <a:rPr lang="zh-TW" altLang="en-US" dirty="0">
                <a:solidFill>
                  <a:schemeClr val="dk1"/>
                </a:solidFill>
                <a:latin typeface="07YasashisaGothicBold"/>
                <a:ea typeface="標楷體" panose="03000509000000000000" pitchFamily="65" charset="-120"/>
              </a:rPr>
              <a:t> </a:t>
            </a:r>
            <a:r>
              <a:rPr lang="en-US" altLang="zh-TW" b="1" dirty="0" err="1">
                <a:solidFill>
                  <a:schemeClr val="dk1"/>
                </a:solidFill>
                <a:latin typeface="07YasashisaGothicBold"/>
                <a:ea typeface="標楷體" panose="03000509000000000000" pitchFamily="65" charset="-120"/>
              </a:rPr>
              <a:t>take_action</a:t>
            </a:r>
            <a:r>
              <a:rPr lang="en-US" altLang="zh-TW" b="1" dirty="0">
                <a:solidFill>
                  <a:schemeClr val="dk1"/>
                </a:solidFill>
                <a:latin typeface="07YasashisaGothicBold"/>
                <a:ea typeface="標楷體" panose="03000509000000000000" pitchFamily="65" charset="-120"/>
              </a:rPr>
              <a:t>(action)</a:t>
            </a:r>
            <a:endParaRPr lang="zh-TW" altLang="en-US" dirty="0">
              <a:solidFill>
                <a:schemeClr val="dk1"/>
              </a:solidFill>
              <a:latin typeface="07YasashisaGothicBold"/>
              <a:ea typeface="標楷體" panose="03000509000000000000" pitchFamily="65" charset="-120"/>
            </a:endParaRPr>
          </a:p>
          <a:p>
            <a:pPr lvl="0"/>
            <a:r>
              <a:rPr lang="en-US" altLang="zh-TW" dirty="0" err="1">
                <a:solidFill>
                  <a:schemeClr val="dk1"/>
                </a:solidFill>
                <a:latin typeface="07YasashisaGothicBold"/>
                <a:ea typeface="標楷體" panose="03000509000000000000" pitchFamily="65" charset="-120"/>
              </a:rPr>
              <a:t>screen_gray</a:t>
            </a:r>
            <a:r>
              <a:rPr lang="zh-TW" altLang="en-US" dirty="0">
                <a:solidFill>
                  <a:schemeClr val="dk1"/>
                </a:solidFill>
                <a:latin typeface="07YasashisaGothicBold"/>
                <a:ea typeface="標楷體" panose="03000509000000000000" pitchFamily="65" charset="-120"/>
              </a:rPr>
              <a:t> </a:t>
            </a:r>
            <a:r>
              <a:rPr lang="en-US" altLang="zh-TW" dirty="0">
                <a:solidFill>
                  <a:schemeClr val="dk1"/>
                </a:solidFill>
                <a:latin typeface="07YasashisaGothicBold"/>
                <a:ea typeface="標楷體" panose="03000509000000000000" pitchFamily="65" charset="-120"/>
              </a:rPr>
              <a:t>= cv2.cvtColor(</a:t>
            </a:r>
            <a:r>
              <a:rPr lang="en-US" altLang="zh-TW" dirty="0" err="1">
                <a:solidFill>
                  <a:schemeClr val="dk1"/>
                </a:solidFill>
                <a:latin typeface="07YasashisaGothicBold"/>
                <a:ea typeface="標楷體" panose="03000509000000000000" pitchFamily="65" charset="-120"/>
              </a:rPr>
              <a:t>grab_screen</a:t>
            </a:r>
            <a:r>
              <a:rPr lang="en-US" altLang="zh-TW" dirty="0">
                <a:solidFill>
                  <a:schemeClr val="dk1"/>
                </a:solidFill>
                <a:latin typeface="07YasashisaGothicBold"/>
                <a:ea typeface="標楷體" panose="03000509000000000000" pitchFamily="65" charset="-120"/>
              </a:rPr>
              <a:t>(</a:t>
            </a:r>
            <a:r>
              <a:rPr lang="en-US" altLang="zh-TW" dirty="0" err="1">
                <a:solidFill>
                  <a:schemeClr val="dk1"/>
                </a:solidFill>
                <a:latin typeface="07YasashisaGothicBold"/>
                <a:ea typeface="標楷體" panose="03000509000000000000" pitchFamily="65" charset="-120"/>
              </a:rPr>
              <a:t>window_size</a:t>
            </a:r>
            <a:r>
              <a:rPr lang="en-US" altLang="zh-TW" dirty="0">
                <a:solidFill>
                  <a:schemeClr val="dk1"/>
                </a:solidFill>
                <a:latin typeface="07YasashisaGothicBold"/>
                <a:ea typeface="標楷體" panose="03000509000000000000" pitchFamily="65" charset="-120"/>
              </a:rPr>
              <a:t>),cv2.COLOR_BGR2GRAY)</a:t>
            </a:r>
            <a:endParaRPr lang="zh-TW" altLang="en-US" dirty="0">
              <a:solidFill>
                <a:schemeClr val="dk1"/>
              </a:solidFill>
              <a:latin typeface="07YasashisaGothicBold"/>
              <a:ea typeface="標楷體" panose="03000509000000000000" pitchFamily="65" charset="-120"/>
            </a:endParaRPr>
          </a:p>
          <a:p>
            <a:pPr lvl="0"/>
            <a:r>
              <a:rPr lang="en-US" altLang="zh-TW" dirty="0">
                <a:solidFill>
                  <a:schemeClr val="dk1"/>
                </a:solidFill>
                <a:latin typeface="07YasashisaGothicBold"/>
                <a:ea typeface="標楷體" panose="03000509000000000000" pitchFamily="65" charset="-120"/>
              </a:rPr>
              <a:t>station = cv2.resize(</a:t>
            </a:r>
            <a:r>
              <a:rPr lang="en-US" altLang="zh-TW" dirty="0" err="1">
                <a:solidFill>
                  <a:schemeClr val="dk1"/>
                </a:solidFill>
                <a:latin typeface="07YasashisaGothicBold"/>
                <a:ea typeface="標楷體" panose="03000509000000000000" pitchFamily="65" charset="-120"/>
              </a:rPr>
              <a:t>screen_gray</a:t>
            </a:r>
            <a:r>
              <a:rPr lang="en-US" altLang="zh-TW" dirty="0">
                <a:solidFill>
                  <a:schemeClr val="dk1"/>
                </a:solidFill>
                <a:latin typeface="07YasashisaGothicBold"/>
                <a:ea typeface="標楷體" panose="03000509000000000000" pitchFamily="65" charset="-120"/>
              </a:rPr>
              <a:t>,(WIDTH,HEIGHT))</a:t>
            </a:r>
            <a:endParaRPr lang="zh-TW" altLang="en-US" dirty="0">
              <a:solidFill>
                <a:schemeClr val="dk1"/>
              </a:solidFill>
              <a:latin typeface="07YasashisaGothicBold"/>
              <a:ea typeface="標楷體" panose="03000509000000000000" pitchFamily="65" charset="-120"/>
            </a:endParaRPr>
          </a:p>
          <a:p>
            <a:pPr lvl="0"/>
            <a:r>
              <a:rPr lang="en-US" altLang="zh-TW" dirty="0">
                <a:solidFill>
                  <a:schemeClr val="dk1"/>
                </a:solidFill>
                <a:latin typeface="07YasashisaGothicBold"/>
                <a:ea typeface="標楷體" panose="03000509000000000000" pitchFamily="65" charset="-120"/>
              </a:rPr>
              <a:t>station = </a:t>
            </a:r>
            <a:r>
              <a:rPr lang="en-US" altLang="zh-TW" dirty="0" err="1">
                <a:solidFill>
                  <a:schemeClr val="dk1"/>
                </a:solidFill>
                <a:latin typeface="07YasashisaGothicBold"/>
                <a:ea typeface="標楷體" panose="03000509000000000000" pitchFamily="65" charset="-120"/>
              </a:rPr>
              <a:t>np.array</a:t>
            </a:r>
            <a:r>
              <a:rPr lang="en-US" altLang="zh-TW" dirty="0">
                <a:solidFill>
                  <a:schemeClr val="dk1"/>
                </a:solidFill>
                <a:latin typeface="07YasashisaGothicBold"/>
                <a:ea typeface="標楷體" panose="03000509000000000000" pitchFamily="65" charset="-120"/>
              </a:rPr>
              <a:t>(station).reshape(-1,HEIGHT,WIDTH,1)[0]</a:t>
            </a:r>
            <a:endParaRPr lang="zh-TW" altLang="en-US" dirty="0">
              <a:solidFill>
                <a:schemeClr val="dk1"/>
              </a:solidFill>
              <a:latin typeface="07YasashisaGothicBold"/>
              <a:ea typeface="標楷體" panose="03000509000000000000" pitchFamily="65" charset="-120"/>
            </a:endParaRPr>
          </a:p>
          <a:p>
            <a:pPr lvl="0"/>
            <a:r>
              <a:rPr lang="en-US" altLang="zh-TW" dirty="0">
                <a:solidFill>
                  <a:schemeClr val="dk1"/>
                </a:solidFill>
                <a:latin typeface="07YasashisaGothicBold"/>
                <a:ea typeface="標楷體" panose="03000509000000000000" pitchFamily="65" charset="-120"/>
              </a:rPr>
              <a:t>action = </a:t>
            </a:r>
            <a:r>
              <a:rPr lang="en-US" altLang="zh-TW" dirty="0" err="1">
                <a:solidFill>
                  <a:schemeClr val="dk1"/>
                </a:solidFill>
                <a:latin typeface="07YasashisaGothicBold"/>
                <a:ea typeface="標楷體" panose="03000509000000000000" pitchFamily="65" charset="-120"/>
              </a:rPr>
              <a:t>agent.Choose_Action</a:t>
            </a:r>
            <a:r>
              <a:rPr lang="en-US" altLang="zh-TW" dirty="0">
                <a:solidFill>
                  <a:schemeClr val="dk1"/>
                </a:solidFill>
                <a:latin typeface="07YasashisaGothicBold"/>
                <a:ea typeface="標楷體" panose="03000509000000000000" pitchFamily="65" charset="-120"/>
              </a:rPr>
              <a:t>(station)</a:t>
            </a:r>
            <a:endParaRPr lang="zh-TW" altLang="en-US" dirty="0">
              <a:solidFill>
                <a:schemeClr val="dk1"/>
              </a:solidFill>
              <a:latin typeface="07YasashisaGothicBold"/>
              <a:ea typeface="標楷體" panose="03000509000000000000" pitchFamily="65" charset="-120"/>
            </a:endParaRPr>
          </a:p>
          <a:p>
            <a:pPr lvl="0"/>
            <a:r>
              <a:rPr lang="en-US" altLang="zh-TW" dirty="0" err="1">
                <a:solidFill>
                  <a:schemeClr val="dk1"/>
                </a:solidFill>
                <a:latin typeface="07YasashisaGothicBold"/>
                <a:ea typeface="標楷體" panose="03000509000000000000" pitchFamily="65" charset="-120"/>
              </a:rPr>
              <a:t>take_action</a:t>
            </a:r>
            <a:r>
              <a:rPr lang="en-US" altLang="zh-TW" dirty="0">
                <a:solidFill>
                  <a:schemeClr val="dk1"/>
                </a:solidFill>
                <a:latin typeface="07YasashisaGothicBold"/>
                <a:ea typeface="標楷體" panose="03000509000000000000" pitchFamily="65" charset="-120"/>
              </a:rPr>
              <a:t>(action)</a:t>
            </a:r>
            <a:endParaRPr lang="zh-TW" altLang="en-US" dirty="0">
              <a:solidFill>
                <a:schemeClr val="dk1"/>
              </a:solidFill>
              <a:latin typeface="07YasashisaGothicBold"/>
              <a:ea typeface="標楷體" panose="03000509000000000000" pitchFamily="65" charset="-120"/>
            </a:endParaRPr>
          </a:p>
          <a:p>
            <a:pPr lvl="0"/>
            <a:r>
              <a:rPr lang="zh-TW" altLang="en-US" dirty="0">
                <a:solidFill>
                  <a:schemeClr val="dk1"/>
                </a:solidFill>
                <a:latin typeface="07YasashisaGothicBold"/>
                <a:ea typeface="標楷體" panose="03000509000000000000" pitchFamily="65" charset="-120"/>
              </a:rPr>
              <a:t>將輸入螢幕圖像重新塑形後輸入進這個函數裡，就會自動計算出要使用哪個動作，而</a:t>
            </a:r>
            <a:r>
              <a:rPr lang="en-US" altLang="zh-TW" dirty="0" err="1">
                <a:solidFill>
                  <a:schemeClr val="dk1"/>
                </a:solidFill>
                <a:latin typeface="07YasashisaGothicBold"/>
                <a:ea typeface="標楷體" panose="03000509000000000000" pitchFamily="65" charset="-120"/>
              </a:rPr>
              <a:t>take_actio</a:t>
            </a:r>
            <a:endParaRPr lang="zh-TW" altLang="en-US" dirty="0">
              <a:latin typeface="07YasashisaGothicBold"/>
              <a:ea typeface="標楷體" panose="03000509000000000000" pitchFamily="65" charset="-120"/>
            </a:endParaRPr>
          </a:p>
        </p:txBody>
      </p:sp>
      <p:sp>
        <p:nvSpPr>
          <p:cNvPr id="4" name="文字方塊 3">
            <a:extLst>
              <a:ext uri="{FF2B5EF4-FFF2-40B4-BE49-F238E27FC236}">
                <a16:creationId xmlns:a16="http://schemas.microsoft.com/office/drawing/2014/main" id="{CED40111-AD1A-41C2-8682-E9E20DBF65C9}"/>
              </a:ext>
            </a:extLst>
          </p:cNvPr>
          <p:cNvSpPr txBox="1"/>
          <p:nvPr/>
        </p:nvSpPr>
        <p:spPr>
          <a:xfrm>
            <a:off x="2269553" y="5565355"/>
            <a:ext cx="7444775" cy="1169551"/>
          </a:xfrm>
          <a:prstGeom prst="rect">
            <a:avLst/>
          </a:prstGeom>
          <a:noFill/>
        </p:spPr>
        <p:txBody>
          <a:bodyPr wrap="square" rtlCol="0">
            <a:spAutoFit/>
          </a:bodyPr>
          <a:lstStyle/>
          <a:p>
            <a:pPr lvl="0"/>
            <a:r>
              <a:rPr lang="zh-TW" altLang="en-US" b="1" dirty="0">
                <a:solidFill>
                  <a:schemeClr val="dk1"/>
                </a:solidFill>
                <a:latin typeface="07YasashisaGothicBold"/>
                <a:ea typeface="標楷體" panose="03000509000000000000" pitchFamily="65" charset="-120"/>
              </a:rPr>
              <a:t>存檔</a:t>
            </a:r>
            <a:r>
              <a:rPr lang="en-US" altLang="zh-TW" b="1" dirty="0" err="1">
                <a:solidFill>
                  <a:schemeClr val="dk1"/>
                </a:solidFill>
                <a:latin typeface="07YasashisaGothicBold"/>
                <a:ea typeface="標楷體" panose="03000509000000000000" pitchFamily="65" charset="-120"/>
              </a:rPr>
              <a:t>agent.save_model</a:t>
            </a:r>
            <a:r>
              <a:rPr lang="en-US" altLang="zh-TW" b="1" dirty="0">
                <a:solidFill>
                  <a:schemeClr val="dk1"/>
                </a:solidFill>
                <a:latin typeface="07YasashisaGothicBold"/>
                <a:ea typeface="標楷體" panose="03000509000000000000" pitchFamily="65" charset="-120"/>
              </a:rPr>
              <a:t>()</a:t>
            </a:r>
            <a:endParaRPr lang="en-US" altLang="zh-TW" dirty="0">
              <a:solidFill>
                <a:schemeClr val="dk1"/>
              </a:solidFill>
              <a:latin typeface="07YasashisaGothicBold"/>
              <a:ea typeface="標楷體" panose="03000509000000000000" pitchFamily="65" charset="-120"/>
            </a:endParaRPr>
          </a:p>
          <a:p>
            <a:pPr lvl="0"/>
            <a:r>
              <a:rPr lang="en-US" altLang="zh-TW" dirty="0" err="1">
                <a:solidFill>
                  <a:schemeClr val="dk1"/>
                </a:solidFill>
                <a:latin typeface="07YasashisaGothicBold"/>
                <a:ea typeface="標楷體" panose="03000509000000000000" pitchFamily="65" charset="-120"/>
              </a:rPr>
              <a:t>agent.save_model</a:t>
            </a:r>
            <a:r>
              <a:rPr lang="en-US" altLang="zh-TW" dirty="0">
                <a:solidFill>
                  <a:schemeClr val="dk1"/>
                </a:solidFill>
                <a:latin typeface="07YasashisaGothicBold"/>
                <a:ea typeface="標楷體" panose="03000509000000000000" pitchFamily="65" charset="-120"/>
              </a:rPr>
              <a:t>()</a:t>
            </a:r>
          </a:p>
          <a:p>
            <a:pPr lvl="0"/>
            <a:r>
              <a:rPr lang="zh-TW" altLang="en-US" dirty="0">
                <a:solidFill>
                  <a:schemeClr val="dk1"/>
                </a:solidFill>
                <a:latin typeface="07YasashisaGothicBold"/>
                <a:ea typeface="標楷體" panose="03000509000000000000" pitchFamily="65" charset="-120"/>
              </a:rPr>
              <a:t>當前面說的</a:t>
            </a:r>
            <a:r>
              <a:rPr lang="en-US" altLang="zh-TW" dirty="0" err="1">
                <a:solidFill>
                  <a:schemeClr val="dk1"/>
                </a:solidFill>
                <a:latin typeface="07YasashisaGothicBold"/>
                <a:ea typeface="標楷體" panose="03000509000000000000" pitchFamily="65" charset="-120"/>
              </a:rPr>
              <a:t>emergence_break</a:t>
            </a:r>
            <a:r>
              <a:rPr lang="zh-TW" altLang="en-US" dirty="0">
                <a:solidFill>
                  <a:schemeClr val="dk1"/>
                </a:solidFill>
                <a:latin typeface="07YasashisaGothicBold"/>
                <a:ea typeface="標楷體" panose="03000509000000000000" pitchFamily="65" charset="-120"/>
              </a:rPr>
              <a:t>達到設定閾值後，使用</a:t>
            </a:r>
            <a:r>
              <a:rPr lang="en-US" altLang="zh-TW" dirty="0" err="1">
                <a:solidFill>
                  <a:schemeClr val="dk1"/>
                </a:solidFill>
                <a:latin typeface="07YasashisaGothicBold"/>
                <a:ea typeface="標楷體" panose="03000509000000000000" pitchFamily="65" charset="-120"/>
              </a:rPr>
              <a:t>agent.save_model</a:t>
            </a:r>
            <a:r>
              <a:rPr lang="en-US" altLang="zh-TW" dirty="0">
                <a:solidFill>
                  <a:schemeClr val="dk1"/>
                </a:solidFill>
                <a:latin typeface="07YasashisaGothicBold"/>
                <a:ea typeface="標楷體" panose="03000509000000000000" pitchFamily="65" charset="-120"/>
              </a:rPr>
              <a:t>()</a:t>
            </a:r>
            <a:r>
              <a:rPr lang="zh-TW" altLang="en-US" dirty="0">
                <a:solidFill>
                  <a:schemeClr val="dk1"/>
                </a:solidFill>
                <a:latin typeface="07YasashisaGothicBold"/>
                <a:ea typeface="標楷體" panose="03000509000000000000" pitchFamily="65" charset="-120"/>
              </a:rPr>
              <a:t>就能儲存訓練模型</a:t>
            </a:r>
            <a:endParaRPr lang="en-US" altLang="zh-TW" dirty="0">
              <a:solidFill>
                <a:schemeClr val="dk1"/>
              </a:solidFill>
              <a:latin typeface="07YasashisaGothicBold"/>
              <a:ea typeface="標楷體" panose="03000509000000000000" pitchFamily="65" charset="-120"/>
            </a:endParaRPr>
          </a:p>
          <a:p>
            <a:pPr lvl="0"/>
            <a:r>
              <a:rPr lang="zh-TW" altLang="en-US" dirty="0">
                <a:solidFill>
                  <a:schemeClr val="dk1"/>
                </a:solidFill>
                <a:latin typeface="07YasashisaGothicBold"/>
                <a:ea typeface="標楷體" panose="03000509000000000000" pitchFamily="65" charset="-120"/>
              </a:rPr>
              <a:t>，或是訓練達到一定次數，也能呼叫這個函數進行存檔</a:t>
            </a:r>
            <a:endParaRPr lang="zh-TW" altLang="en-US" dirty="0">
              <a:latin typeface="07YasashisaGothicBold"/>
              <a:ea typeface="標楷體" panose="03000509000000000000" pitchFamily="65" charset="-120"/>
            </a:endParaRPr>
          </a:p>
          <a:p>
            <a:endParaRPr lang="zh-TW" altLang="en-US" dirty="0">
              <a:latin typeface="07YasashisaGothicBold"/>
              <a:ea typeface="標楷體" panose="03000509000000000000" pitchFamily="65" charset="-120"/>
            </a:endParaRPr>
          </a:p>
        </p:txBody>
      </p:sp>
    </p:spTree>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30"/>
          <p:cNvSpPr/>
          <p:nvPr/>
        </p:nvSpPr>
        <p:spPr>
          <a:xfrm>
            <a:off x="0" y="0"/>
            <a:ext cx="1901371" cy="1059543"/>
          </a:xfrm>
          <a:prstGeom prst="roundRect">
            <a:avLst>
              <a:gd name="adj" fmla="val 16667"/>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dirty="0" err="1">
                <a:solidFill>
                  <a:schemeClr val="dk1"/>
                </a:solidFill>
                <a:latin typeface="07YasashisaGothicBold"/>
                <a:ea typeface="標楷體" panose="03000509000000000000" pitchFamily="65" charset="-120"/>
                <a:sym typeface="Arial"/>
              </a:rPr>
              <a:t>程式碼-架構</a:t>
            </a:r>
            <a:endParaRPr dirty="0">
              <a:latin typeface="07YasashisaGothicBold"/>
              <a:ea typeface="標楷體" panose="03000509000000000000" pitchFamily="65" charset="-120"/>
            </a:endParaRPr>
          </a:p>
        </p:txBody>
      </p:sp>
      <p:pic>
        <p:nvPicPr>
          <p:cNvPr id="554" name="Google Shape;554;p30"/>
          <p:cNvPicPr preferRelativeResize="0"/>
          <p:nvPr/>
        </p:nvPicPr>
        <p:blipFill rotWithShape="1">
          <a:blip r:embed="rId3">
            <a:alphaModFix/>
          </a:blip>
          <a:srcRect/>
          <a:stretch/>
        </p:blipFill>
        <p:spPr>
          <a:xfrm>
            <a:off x="575121" y="1141839"/>
            <a:ext cx="11041753" cy="4983843"/>
          </a:xfrm>
          <a:prstGeom prst="rect">
            <a:avLst/>
          </a:prstGeom>
          <a:noFill/>
          <a:ln>
            <a:noFill/>
          </a:ln>
        </p:spPr>
      </p:pic>
      <p:sp>
        <p:nvSpPr>
          <p:cNvPr id="555" name="Google Shape;555;p30"/>
          <p:cNvSpPr/>
          <p:nvPr/>
        </p:nvSpPr>
        <p:spPr>
          <a:xfrm>
            <a:off x="5414561" y="372083"/>
            <a:ext cx="1362874" cy="4770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500" dirty="0" err="1">
                <a:solidFill>
                  <a:schemeClr val="dk1"/>
                </a:solidFill>
                <a:latin typeface="標楷體" panose="03000509000000000000" pitchFamily="65" charset="-120"/>
                <a:ea typeface="標楷體" panose="03000509000000000000" pitchFamily="65" charset="-120"/>
                <a:cs typeface="Calibri"/>
                <a:sym typeface="Calibri"/>
              </a:rPr>
              <a:t>Q表更新</a:t>
            </a:r>
            <a:endParaRPr dirty="0">
              <a:latin typeface="07YasashisaGothicBold"/>
              <a:ea typeface="標楷體" panose="03000509000000000000" pitchFamily="65" charset="-120"/>
            </a:endParaRPr>
          </a:p>
        </p:txBody>
      </p:sp>
    </p:spTree>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3"/>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29" name="Google Shape;129;p3"/>
          <p:cNvPicPr preferRelativeResize="0"/>
          <p:nvPr/>
        </p:nvPicPr>
        <p:blipFill rotWithShape="1">
          <a:blip r:embed="rId4">
            <a:alphaModFix/>
          </a:blip>
          <a:srcRect/>
          <a:stretch/>
        </p:blipFill>
        <p:spPr>
          <a:xfrm>
            <a:off x="2619440" y="2340208"/>
            <a:ext cx="7196034" cy="1142566"/>
          </a:xfrm>
          <a:prstGeom prst="rect">
            <a:avLst/>
          </a:prstGeom>
          <a:noFill/>
          <a:ln>
            <a:noFill/>
          </a:ln>
        </p:spPr>
      </p:pic>
      <p:sp>
        <p:nvSpPr>
          <p:cNvPr id="130" name="Google Shape;130;p3"/>
          <p:cNvSpPr txBox="1"/>
          <p:nvPr/>
        </p:nvSpPr>
        <p:spPr>
          <a:xfrm>
            <a:off x="5785657" y="1018112"/>
            <a:ext cx="620683" cy="14465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800" dirty="0">
                <a:solidFill>
                  <a:srgbClr val="388BA5"/>
                </a:solidFill>
                <a:latin typeface="07YasashisaGothicBold"/>
                <a:ea typeface="標楷體" panose="03000509000000000000" pitchFamily="65" charset="-120"/>
                <a:sym typeface="Arial"/>
              </a:rPr>
              <a:t>1</a:t>
            </a:r>
            <a:endParaRPr sz="8800" dirty="0">
              <a:solidFill>
                <a:srgbClr val="388BA5"/>
              </a:solidFill>
              <a:latin typeface="07YasashisaGothicBold"/>
              <a:ea typeface="標楷體" panose="03000509000000000000" pitchFamily="65" charset="-120"/>
              <a:sym typeface="Arial"/>
            </a:endParaRPr>
          </a:p>
        </p:txBody>
      </p:sp>
      <p:pic>
        <p:nvPicPr>
          <p:cNvPr id="131" name="Google Shape;131;p3"/>
          <p:cNvPicPr preferRelativeResize="0"/>
          <p:nvPr/>
        </p:nvPicPr>
        <p:blipFill rotWithShape="1">
          <a:blip r:embed="rId5">
            <a:alphaModFix/>
          </a:blip>
          <a:srcRect/>
          <a:stretch/>
        </p:blipFill>
        <p:spPr>
          <a:xfrm>
            <a:off x="8575716" y="3321676"/>
            <a:ext cx="2431424" cy="2431424"/>
          </a:xfrm>
          <a:prstGeom prst="rect">
            <a:avLst/>
          </a:prstGeom>
          <a:noFill/>
          <a:ln>
            <a:noFill/>
          </a:ln>
        </p:spPr>
      </p:pic>
      <p:sp>
        <p:nvSpPr>
          <p:cNvPr id="132" name="Google Shape;132;p3"/>
          <p:cNvSpPr/>
          <p:nvPr/>
        </p:nvSpPr>
        <p:spPr>
          <a:xfrm>
            <a:off x="5033815" y="2672964"/>
            <a:ext cx="2367284" cy="477054"/>
          </a:xfrm>
          <a:prstGeom prst="rect">
            <a:avLst/>
          </a:prstGeom>
          <a:noFill/>
          <a:ln>
            <a:noFill/>
          </a:ln>
        </p:spPr>
        <p:txBody>
          <a:bodyPr spcFirstLastPara="1" wrap="square" lIns="91425" tIns="45700" rIns="91425" bIns="45700" anchor="t" anchorCtr="0">
            <a:spAutoFit/>
          </a:bodyPr>
          <a:lstStyle/>
          <a:p>
            <a:pPr marL="0" marR="0" lvl="0" indent="0" algn="dist" rtl="0">
              <a:spcBef>
                <a:spcPts val="0"/>
              </a:spcBef>
              <a:spcAft>
                <a:spcPts val="0"/>
              </a:spcAft>
              <a:buNone/>
            </a:pPr>
            <a:r>
              <a:rPr lang="en-US" sz="2500" dirty="0" err="1">
                <a:solidFill>
                  <a:schemeClr val="dk1"/>
                </a:solidFill>
                <a:latin typeface="07YasashisaGothicBold"/>
                <a:ea typeface="標楷體" panose="03000509000000000000" pitchFamily="65" charset="-120"/>
                <a:sym typeface="Arial"/>
              </a:rPr>
              <a:t>需求</a:t>
            </a:r>
            <a:endParaRPr sz="2500" dirty="0">
              <a:solidFill>
                <a:schemeClr val="dk1"/>
              </a:solidFill>
              <a:latin typeface="07YasashisaGothicBold"/>
              <a:ea typeface="標楷體" panose="03000509000000000000" pitchFamily="65" charset="-120"/>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31"/>
          <p:cNvSpPr/>
          <p:nvPr/>
        </p:nvSpPr>
        <p:spPr>
          <a:xfrm>
            <a:off x="0" y="0"/>
            <a:ext cx="1901371" cy="1059543"/>
          </a:xfrm>
          <a:prstGeom prst="roundRect">
            <a:avLst>
              <a:gd name="adj" fmla="val 16667"/>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dirty="0" err="1">
                <a:solidFill>
                  <a:schemeClr val="dk1"/>
                </a:solidFill>
                <a:latin typeface="07YasashisaGothicBold"/>
                <a:ea typeface="標楷體" panose="03000509000000000000" pitchFamily="65" charset="-120"/>
                <a:sym typeface="Arial"/>
              </a:rPr>
              <a:t>程式碼-架構</a:t>
            </a:r>
            <a:endParaRPr dirty="0">
              <a:latin typeface="07YasashisaGothicBold"/>
              <a:ea typeface="標楷體" panose="03000509000000000000" pitchFamily="65" charset="-120"/>
            </a:endParaRPr>
          </a:p>
        </p:txBody>
      </p:sp>
      <p:sp>
        <p:nvSpPr>
          <p:cNvPr id="562" name="Google Shape;562;p31"/>
          <p:cNvSpPr/>
          <p:nvPr/>
        </p:nvSpPr>
        <p:spPr>
          <a:xfrm>
            <a:off x="266758" y="1647849"/>
            <a:ext cx="4813461" cy="47089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err="1">
                <a:solidFill>
                  <a:schemeClr val="dk1"/>
                </a:solidFill>
                <a:latin typeface="07YasashisaGothicBold"/>
                <a:ea typeface="標楷體" panose="03000509000000000000" pitchFamily="65" charset="-120"/>
                <a:sym typeface="Arial"/>
              </a:rPr>
              <a:t>Reward判斷</a:t>
            </a:r>
            <a:endParaRPr sz="20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2000" dirty="0" err="1">
                <a:solidFill>
                  <a:schemeClr val="dk1"/>
                </a:solidFill>
                <a:latin typeface="07YasashisaGothicBold"/>
                <a:ea typeface="標楷體" panose="03000509000000000000" pitchFamily="65" charset="-120"/>
                <a:sym typeface="Arial"/>
              </a:rPr>
              <a:t>action_judge</a:t>
            </a:r>
            <a:r>
              <a:rPr lang="en-US" sz="2000" dirty="0">
                <a:solidFill>
                  <a:schemeClr val="dk1"/>
                </a:solidFill>
                <a:latin typeface="07YasashisaGothicBold"/>
                <a:ea typeface="標楷體" panose="03000509000000000000" pitchFamily="65" charset="-120"/>
                <a:sym typeface="Arial"/>
              </a:rPr>
              <a:t>(</a:t>
            </a:r>
            <a:r>
              <a:rPr lang="en-US" sz="2000" dirty="0" err="1">
                <a:solidFill>
                  <a:schemeClr val="dk1"/>
                </a:solidFill>
                <a:latin typeface="07YasashisaGothicBold"/>
                <a:ea typeface="標楷體" panose="03000509000000000000" pitchFamily="65" charset="-120"/>
                <a:sym typeface="Arial"/>
              </a:rPr>
              <a:t>boss_blood</a:t>
            </a:r>
            <a:r>
              <a:rPr lang="en-US" sz="2000" dirty="0">
                <a:solidFill>
                  <a:schemeClr val="dk1"/>
                </a:solidFill>
                <a:latin typeface="07YasashisaGothicBold"/>
                <a:ea typeface="標楷體" panose="03000509000000000000" pitchFamily="65" charset="-120"/>
                <a:sym typeface="Arial"/>
              </a:rPr>
              <a:t>, </a:t>
            </a:r>
            <a:r>
              <a:rPr lang="en-US" sz="2000" dirty="0" err="1">
                <a:solidFill>
                  <a:schemeClr val="dk1"/>
                </a:solidFill>
                <a:latin typeface="07YasashisaGothicBold"/>
                <a:ea typeface="標楷體" panose="03000509000000000000" pitchFamily="65" charset="-120"/>
                <a:sym typeface="Arial"/>
              </a:rPr>
              <a:t>next_boss_blood</a:t>
            </a:r>
            <a:r>
              <a:rPr lang="en-US" sz="2000" dirty="0">
                <a:solidFill>
                  <a:schemeClr val="dk1"/>
                </a:solidFill>
                <a:latin typeface="07YasashisaGothicBold"/>
                <a:ea typeface="標楷體" panose="03000509000000000000" pitchFamily="65" charset="-120"/>
                <a:sym typeface="Arial"/>
              </a:rPr>
              <a:t>, </a:t>
            </a:r>
            <a:r>
              <a:rPr lang="en-US" sz="2000" dirty="0" err="1">
                <a:solidFill>
                  <a:schemeClr val="dk1"/>
                </a:solidFill>
                <a:latin typeface="07YasashisaGothicBold"/>
                <a:ea typeface="標楷體" panose="03000509000000000000" pitchFamily="65" charset="-120"/>
                <a:sym typeface="Arial"/>
              </a:rPr>
              <a:t>self_blood</a:t>
            </a:r>
            <a:r>
              <a:rPr lang="en-US" sz="2000" dirty="0">
                <a:solidFill>
                  <a:schemeClr val="dk1"/>
                </a:solidFill>
                <a:latin typeface="07YasashisaGothicBold"/>
                <a:ea typeface="標楷體" panose="03000509000000000000" pitchFamily="65" charset="-120"/>
                <a:sym typeface="Arial"/>
              </a:rPr>
              <a:t>, </a:t>
            </a:r>
            <a:r>
              <a:rPr lang="en-US" sz="2000" dirty="0" err="1">
                <a:solidFill>
                  <a:schemeClr val="dk1"/>
                </a:solidFill>
                <a:latin typeface="07YasashisaGothicBold"/>
                <a:ea typeface="標楷體" panose="03000509000000000000" pitchFamily="65" charset="-120"/>
                <a:sym typeface="Arial"/>
              </a:rPr>
              <a:t>next_self_blood</a:t>
            </a:r>
            <a:r>
              <a:rPr lang="en-US" sz="2000" dirty="0">
                <a:solidFill>
                  <a:schemeClr val="dk1"/>
                </a:solidFill>
                <a:latin typeface="07YasashisaGothicBold"/>
                <a:ea typeface="標楷體" panose="03000509000000000000" pitchFamily="65" charset="-120"/>
                <a:sym typeface="Arial"/>
              </a:rPr>
              <a:t>, stop, </a:t>
            </a:r>
            <a:r>
              <a:rPr lang="en-US" sz="2000" dirty="0" err="1">
                <a:solidFill>
                  <a:schemeClr val="dk1"/>
                </a:solidFill>
                <a:latin typeface="07YasashisaGothicBold"/>
                <a:ea typeface="標楷體" panose="03000509000000000000" pitchFamily="65" charset="-120"/>
                <a:sym typeface="Arial"/>
              </a:rPr>
              <a:t>emergence_break</a:t>
            </a:r>
            <a:r>
              <a:rPr lang="en-US" sz="2000" dirty="0">
                <a:solidFill>
                  <a:schemeClr val="dk1"/>
                </a:solidFill>
                <a:latin typeface="07YasashisaGothicBold"/>
                <a:ea typeface="標楷體" panose="03000509000000000000" pitchFamily="65" charset="-120"/>
                <a:sym typeface="Arial"/>
              </a:rPr>
              <a:t>)</a:t>
            </a:r>
            <a:endParaRPr sz="20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2000" dirty="0" err="1">
                <a:solidFill>
                  <a:schemeClr val="dk1"/>
                </a:solidFill>
                <a:latin typeface="07YasashisaGothicBold"/>
                <a:ea typeface="標楷體" panose="03000509000000000000" pitchFamily="65" charset="-120"/>
                <a:sym typeface="Arial"/>
              </a:rPr>
              <a:t>一大包副程式，礙於篇幅只簡單說明</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2000" dirty="0" err="1" smtClean="0">
                <a:solidFill>
                  <a:schemeClr val="dk1"/>
                </a:solidFill>
                <a:latin typeface="07YasashisaGothicBold"/>
                <a:ea typeface="標楷體" panose="03000509000000000000" pitchFamily="65" charset="-120"/>
                <a:sym typeface="Arial"/>
              </a:rPr>
              <a:t>他會輸出四個數值reward</a:t>
            </a:r>
            <a:r>
              <a:rPr lang="en-US" sz="2000" dirty="0">
                <a:solidFill>
                  <a:schemeClr val="dk1"/>
                </a:solidFill>
                <a:latin typeface="07YasashisaGothicBold"/>
                <a:ea typeface="標楷體" panose="03000509000000000000" pitchFamily="65" charset="-120"/>
                <a:sym typeface="Arial"/>
              </a:rPr>
              <a:t>, done, stop, </a:t>
            </a:r>
            <a:r>
              <a:rPr lang="en-US" sz="2000" dirty="0" err="1" smtClean="0">
                <a:solidFill>
                  <a:schemeClr val="dk1"/>
                </a:solidFill>
                <a:latin typeface="07YasashisaGothicBold"/>
                <a:ea typeface="標楷體" panose="03000509000000000000" pitchFamily="65" charset="-120"/>
                <a:sym typeface="Arial"/>
              </a:rPr>
              <a:t>emergence_break</a:t>
            </a:r>
            <a:r>
              <a:rPr lang="zh-TW" altLang="en-US" sz="2000" dirty="0" smtClean="0">
                <a:solidFill>
                  <a:schemeClr val="dk1"/>
                </a:solidFill>
                <a:latin typeface="07YasashisaGothicBold"/>
                <a:ea typeface="標楷體" panose="03000509000000000000" pitchFamily="65" charset="-120"/>
                <a:sym typeface="Arial"/>
              </a:rPr>
              <a:t>。</a:t>
            </a:r>
            <a:endParaRPr sz="2000" dirty="0">
              <a:solidFill>
                <a:schemeClr val="dk1"/>
              </a:solidFill>
              <a:latin typeface="07YasashisaGothicBold"/>
              <a:ea typeface="標楷體" panose="03000509000000000000" pitchFamily="65" charset="-120"/>
              <a:sym typeface="Arial"/>
            </a:endParaRPr>
          </a:p>
          <a:p>
            <a:pPr marL="0" marR="0" lvl="0" indent="0" algn="l" rtl="0">
              <a:spcBef>
                <a:spcPts val="0"/>
              </a:spcBef>
              <a:spcAft>
                <a:spcPts val="0"/>
              </a:spcAft>
              <a:buNone/>
            </a:pPr>
            <a:r>
              <a:rPr lang="en-US" sz="2000" dirty="0" err="1">
                <a:solidFill>
                  <a:schemeClr val="dk1"/>
                </a:solidFill>
                <a:latin typeface="07YasashisaGothicBold"/>
                <a:ea typeface="標楷體" panose="03000509000000000000" pitchFamily="65" charset="-120"/>
                <a:sym typeface="Arial"/>
              </a:rPr>
              <a:t>reward就是每個行動的得分</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2000" dirty="0" err="1">
                <a:solidFill>
                  <a:schemeClr val="dk1"/>
                </a:solidFill>
                <a:latin typeface="07YasashisaGothicBold"/>
                <a:ea typeface="標楷體" panose="03000509000000000000" pitchFamily="65" charset="-120"/>
                <a:sym typeface="Arial"/>
              </a:rPr>
              <a:t>stop避免連續讀取生命值，造成reward誤判的緩衝</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2000" dirty="0" err="1">
                <a:solidFill>
                  <a:schemeClr val="dk1"/>
                </a:solidFill>
                <a:latin typeface="07YasashisaGothicBold"/>
                <a:ea typeface="標楷體" panose="03000509000000000000" pitchFamily="65" charset="-120"/>
                <a:sym typeface="Arial"/>
              </a:rPr>
              <a:t>done與儲存資料到回放記憶體和重新開始有關</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2000" dirty="0" err="1">
                <a:solidFill>
                  <a:schemeClr val="dk1"/>
                </a:solidFill>
                <a:latin typeface="07YasashisaGothicBold"/>
                <a:ea typeface="標楷體" panose="03000509000000000000" pitchFamily="65" charset="-120"/>
                <a:sym typeface="Arial"/>
              </a:rPr>
              <a:t>emergence_break與緊急暫停訓練有關</a:t>
            </a:r>
            <a:endParaRPr dirty="0">
              <a:latin typeface="07YasashisaGothicBold"/>
              <a:ea typeface="標楷體" panose="03000509000000000000" pitchFamily="65" charset="-120"/>
            </a:endParaRPr>
          </a:p>
          <a:p>
            <a:pPr marL="0" marR="0" lvl="0" indent="0" algn="l" rtl="0">
              <a:spcBef>
                <a:spcPts val="0"/>
              </a:spcBef>
              <a:spcAft>
                <a:spcPts val="0"/>
              </a:spcAft>
              <a:buNone/>
            </a:pPr>
            <a:r>
              <a:rPr lang="en-US" sz="2000" dirty="0" err="1">
                <a:solidFill>
                  <a:schemeClr val="dk1"/>
                </a:solidFill>
                <a:latin typeface="07YasashisaGothicBold"/>
                <a:ea typeface="標楷體" panose="03000509000000000000" pitchFamily="65" charset="-120"/>
                <a:sym typeface="Arial"/>
              </a:rPr>
              <a:t>而生死判斷也包含在這個模組裡</a:t>
            </a:r>
            <a:endParaRPr dirty="0">
              <a:latin typeface="07YasashisaGothicBold"/>
              <a:ea typeface="標楷體" panose="03000509000000000000" pitchFamily="65" charset="-120"/>
            </a:endParaRPr>
          </a:p>
        </p:txBody>
      </p:sp>
      <p:pic>
        <p:nvPicPr>
          <p:cNvPr id="563" name="Google Shape;563;p31"/>
          <p:cNvPicPr preferRelativeResize="0"/>
          <p:nvPr/>
        </p:nvPicPr>
        <p:blipFill rotWithShape="1">
          <a:blip r:embed="rId3">
            <a:alphaModFix/>
          </a:blip>
          <a:srcRect/>
          <a:stretch/>
        </p:blipFill>
        <p:spPr>
          <a:xfrm>
            <a:off x="5080219" y="112541"/>
            <a:ext cx="6845023" cy="6632917"/>
          </a:xfrm>
          <a:prstGeom prst="rect">
            <a:avLst/>
          </a:prstGeom>
          <a:noFill/>
          <a:ln>
            <a:noFill/>
          </a:ln>
        </p:spPr>
      </p:pic>
      <p:sp>
        <p:nvSpPr>
          <p:cNvPr id="564" name="Google Shape;564;p31"/>
          <p:cNvSpPr/>
          <p:nvPr/>
        </p:nvSpPr>
        <p:spPr>
          <a:xfrm>
            <a:off x="5168900" y="615950"/>
            <a:ext cx="4229100" cy="1905000"/>
          </a:xfrm>
          <a:prstGeom prst="roundRect">
            <a:avLst>
              <a:gd name="adj" fmla="val 6000"/>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07YasashisaGothicBold"/>
              <a:ea typeface="標楷體" panose="03000509000000000000" pitchFamily="65" charset="-120"/>
              <a:sym typeface="Arial"/>
            </a:endParaRPr>
          </a:p>
        </p:txBody>
      </p:sp>
      <p:sp>
        <p:nvSpPr>
          <p:cNvPr id="565" name="Google Shape;565;p31"/>
          <p:cNvSpPr/>
          <p:nvPr/>
        </p:nvSpPr>
        <p:spPr>
          <a:xfrm>
            <a:off x="5168900" y="2520949"/>
            <a:ext cx="4229100" cy="1984375"/>
          </a:xfrm>
          <a:prstGeom prst="roundRect">
            <a:avLst>
              <a:gd name="adj" fmla="val 6000"/>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07YasashisaGothicBold"/>
              <a:ea typeface="標楷體" panose="03000509000000000000" pitchFamily="65" charset="-120"/>
              <a:sym typeface="Arial"/>
            </a:endParaRPr>
          </a:p>
        </p:txBody>
      </p:sp>
      <p:sp>
        <p:nvSpPr>
          <p:cNvPr id="566" name="Google Shape;566;p31"/>
          <p:cNvSpPr/>
          <p:nvPr/>
        </p:nvSpPr>
        <p:spPr>
          <a:xfrm>
            <a:off x="5168900" y="4748382"/>
            <a:ext cx="4229100" cy="1984375"/>
          </a:xfrm>
          <a:prstGeom prst="roundRect">
            <a:avLst>
              <a:gd name="adj" fmla="val 6000"/>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07YasashisaGothicBold"/>
              <a:ea typeface="標楷體" panose="03000509000000000000" pitchFamily="65" charset="-120"/>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32"/>
          <p:cNvSpPr/>
          <p:nvPr/>
        </p:nvSpPr>
        <p:spPr>
          <a:xfrm>
            <a:off x="0" y="0"/>
            <a:ext cx="1901371" cy="1059543"/>
          </a:xfrm>
          <a:prstGeom prst="roundRect">
            <a:avLst>
              <a:gd name="adj" fmla="val 16667"/>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dirty="0" err="1">
                <a:solidFill>
                  <a:schemeClr val="dk1"/>
                </a:solidFill>
                <a:latin typeface="07YasashisaGothicBold"/>
                <a:ea typeface="標楷體" panose="03000509000000000000" pitchFamily="65" charset="-120"/>
                <a:sym typeface="Arial"/>
              </a:rPr>
              <a:t>程式碼-架構</a:t>
            </a:r>
            <a:endParaRPr dirty="0">
              <a:latin typeface="07YasashisaGothicBold"/>
              <a:ea typeface="標楷體" panose="03000509000000000000" pitchFamily="65" charset="-120"/>
            </a:endParaRPr>
          </a:p>
        </p:txBody>
      </p:sp>
      <p:pic>
        <p:nvPicPr>
          <p:cNvPr id="573" name="Google Shape;573;p32"/>
          <p:cNvPicPr preferRelativeResize="0"/>
          <p:nvPr/>
        </p:nvPicPr>
        <p:blipFill rotWithShape="1">
          <a:blip r:embed="rId3">
            <a:alphaModFix/>
          </a:blip>
          <a:srcRect/>
          <a:stretch/>
        </p:blipFill>
        <p:spPr>
          <a:xfrm>
            <a:off x="2615738" y="662771"/>
            <a:ext cx="6960523" cy="5983085"/>
          </a:xfrm>
          <a:prstGeom prst="rect">
            <a:avLst/>
          </a:prstGeom>
          <a:noFill/>
          <a:ln>
            <a:noFill/>
          </a:ln>
        </p:spPr>
      </p:pic>
      <p:sp>
        <p:nvSpPr>
          <p:cNvPr id="574" name="Google Shape;574;p32"/>
          <p:cNvSpPr/>
          <p:nvPr/>
        </p:nvSpPr>
        <p:spPr>
          <a:xfrm>
            <a:off x="3413679" y="98884"/>
            <a:ext cx="4813461" cy="430887"/>
          </a:xfrm>
          <a:prstGeom prst="rect">
            <a:avLst/>
          </a:prstGeom>
          <a:noFill/>
          <a:ln>
            <a:noFill/>
          </a:ln>
        </p:spPr>
        <p:txBody>
          <a:bodyPr spcFirstLastPara="1" wrap="square" lIns="91425" tIns="45700" rIns="91425" bIns="45700" anchor="t" anchorCtr="0">
            <a:spAutoFit/>
          </a:bodyPr>
          <a:lstStyle/>
          <a:p>
            <a:pPr marL="0" marR="0" lvl="0" indent="0" algn="dist" rtl="0">
              <a:spcBef>
                <a:spcPts val="0"/>
              </a:spcBef>
              <a:spcAft>
                <a:spcPts val="0"/>
              </a:spcAft>
              <a:buNone/>
            </a:pPr>
            <a:r>
              <a:rPr lang="en-US" sz="2200" b="1" dirty="0" err="1">
                <a:solidFill>
                  <a:schemeClr val="dk1"/>
                </a:solidFill>
                <a:latin typeface="標楷體" panose="03000509000000000000" pitchFamily="65" charset="-120"/>
                <a:ea typeface="標楷體" panose="03000509000000000000" pitchFamily="65" charset="-120"/>
                <a:cs typeface="Calibri"/>
                <a:sym typeface="Calibri"/>
              </a:rPr>
              <a:t>RL的更新策略</a:t>
            </a:r>
            <a:endParaRPr sz="2200" b="1" dirty="0">
              <a:solidFill>
                <a:schemeClr val="dk1"/>
              </a:solidFill>
              <a:latin typeface="07YasashisaGothicBold"/>
              <a:ea typeface="標楷體" panose="03000509000000000000" pitchFamily="65" charset="-120"/>
              <a:sym typeface="Arial"/>
            </a:endParaRPr>
          </a:p>
        </p:txBody>
      </p:sp>
      <p:sp>
        <p:nvSpPr>
          <p:cNvPr id="575" name="Google Shape;575;p32"/>
          <p:cNvSpPr/>
          <p:nvPr/>
        </p:nvSpPr>
        <p:spPr>
          <a:xfrm>
            <a:off x="3126740" y="3241245"/>
            <a:ext cx="5387340" cy="822755"/>
          </a:xfrm>
          <a:prstGeom prst="roundRect">
            <a:avLst>
              <a:gd name="adj" fmla="val 6000"/>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dk1"/>
              </a:solidFill>
              <a:latin typeface="07YasashisaGothicBold"/>
              <a:ea typeface="標楷體" panose="03000509000000000000" pitchFamily="65" charset="-120"/>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g10cb60d1837_3_0"/>
          <p:cNvSpPr/>
          <p:nvPr/>
        </p:nvSpPr>
        <p:spPr>
          <a:xfrm>
            <a:off x="0" y="0"/>
            <a:ext cx="12192000" cy="68580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noFill/>
          <a:ln>
            <a:noFill/>
          </a:ln>
        </p:spPr>
        <p:txBody>
          <a:bodyPr spcFirstLastPara="1" wrap="square" lIns="91425" tIns="45700" rIns="91425" bIns="45700" anchor="ctr" anchorCtr="1">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pic>
        <p:nvPicPr>
          <p:cNvPr id="582" name="Google Shape;582;g10cb60d1837_3_0"/>
          <p:cNvPicPr preferRelativeResize="0"/>
          <p:nvPr/>
        </p:nvPicPr>
        <p:blipFill rotWithShape="1">
          <a:blip r:embed="rId3">
            <a:alphaModFix/>
          </a:blip>
          <a:srcRect/>
          <a:stretch/>
        </p:blipFill>
        <p:spPr>
          <a:xfrm>
            <a:off x="-152400" y="-335280"/>
            <a:ext cx="3071586" cy="1477845"/>
          </a:xfrm>
          <a:prstGeom prst="rect">
            <a:avLst/>
          </a:prstGeom>
          <a:noFill/>
          <a:ln>
            <a:noFill/>
          </a:ln>
        </p:spPr>
      </p:pic>
      <p:sp>
        <p:nvSpPr>
          <p:cNvPr id="583" name="Google Shape;583;g10cb60d1837_3_0"/>
          <p:cNvSpPr/>
          <p:nvPr/>
        </p:nvSpPr>
        <p:spPr>
          <a:xfrm>
            <a:off x="-634093" y="-15240"/>
            <a:ext cx="4035000" cy="703800"/>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None/>
            </a:pPr>
            <a:r>
              <a:rPr lang="en-US" sz="2500" b="1" dirty="0">
                <a:solidFill>
                  <a:schemeClr val="dk1"/>
                </a:solidFill>
                <a:latin typeface="標楷體" panose="03000509000000000000" pitchFamily="65" charset="-120"/>
                <a:ea typeface="標楷體" panose="03000509000000000000" pitchFamily="65" charset="-120"/>
                <a:cs typeface="Calibri"/>
                <a:sym typeface="Calibri"/>
              </a:rPr>
              <a:t>問          題</a:t>
            </a:r>
            <a:r>
              <a:rPr lang="en-US" sz="3000" dirty="0">
                <a:solidFill>
                  <a:schemeClr val="dk1"/>
                </a:solidFill>
                <a:latin typeface="DFKai-SB"/>
                <a:ea typeface="DFKai-SB"/>
                <a:cs typeface="DFKai-SB"/>
                <a:sym typeface="DFKai-SB"/>
              </a:rPr>
              <a:t> </a:t>
            </a:r>
            <a:endParaRPr sz="3000" dirty="0">
              <a:solidFill>
                <a:schemeClr val="dk1"/>
              </a:solidFill>
              <a:latin typeface="DFKai-SB"/>
              <a:ea typeface="DFKai-SB"/>
              <a:cs typeface="DFKai-SB"/>
              <a:sym typeface="DFKai-SB"/>
            </a:endParaRPr>
          </a:p>
        </p:txBody>
      </p:sp>
      <p:sp>
        <p:nvSpPr>
          <p:cNvPr id="584" name="Google Shape;584;g10cb60d1837_3_0"/>
          <p:cNvSpPr/>
          <p:nvPr/>
        </p:nvSpPr>
        <p:spPr>
          <a:xfrm>
            <a:off x="1660978" y="1012381"/>
            <a:ext cx="8870100" cy="703200"/>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None/>
            </a:pPr>
            <a:r>
              <a:rPr lang="en-US" sz="3000">
                <a:solidFill>
                  <a:schemeClr val="dk1"/>
                </a:solidFill>
                <a:latin typeface="DFKai-SB"/>
                <a:ea typeface="DFKai-SB"/>
                <a:cs typeface="DFKai-SB"/>
                <a:sym typeface="DFKai-SB"/>
              </a:rPr>
              <a:t>如何更快速、有效的取得更大量的樣本?</a:t>
            </a:r>
            <a:endParaRPr sz="3000">
              <a:solidFill>
                <a:schemeClr val="dk1"/>
              </a:solidFill>
              <a:latin typeface="DFKai-SB"/>
              <a:ea typeface="DFKai-SB"/>
              <a:cs typeface="DFKai-SB"/>
              <a:sym typeface="DFKai-SB"/>
            </a:endParaRPr>
          </a:p>
        </p:txBody>
      </p:sp>
      <p:sp>
        <p:nvSpPr>
          <p:cNvPr id="585" name="Google Shape;585;g10cb60d1837_3_0"/>
          <p:cNvSpPr/>
          <p:nvPr/>
        </p:nvSpPr>
        <p:spPr>
          <a:xfrm>
            <a:off x="1660978" y="2154946"/>
            <a:ext cx="8870100" cy="1955700"/>
          </a:xfrm>
          <a:prstGeom prst="rect">
            <a:avLst/>
          </a:prstGeom>
          <a:noFill/>
          <a:ln>
            <a:noFill/>
          </a:ln>
        </p:spPr>
        <p:txBody>
          <a:bodyPr spcFirstLastPara="1" wrap="square" lIns="91425" tIns="45700" rIns="91425" bIns="45700" anchor="t" anchorCtr="0">
            <a:noAutofit/>
          </a:bodyPr>
          <a:lstStyle/>
          <a:p>
            <a:pPr marL="514350" marR="0" lvl="0" indent="-514350" algn="l" rtl="0">
              <a:lnSpc>
                <a:spcPct val="200000"/>
              </a:lnSpc>
              <a:spcBef>
                <a:spcPts val="0"/>
              </a:spcBef>
              <a:spcAft>
                <a:spcPts val="0"/>
              </a:spcAft>
              <a:buClr>
                <a:schemeClr val="dk1"/>
              </a:buClr>
              <a:buSzPts val="2800"/>
              <a:buFont typeface="+mj-lt"/>
              <a:buAutoNum type="arabicPeriod"/>
            </a:pPr>
            <a:r>
              <a:rPr lang="en-US" sz="2800" dirty="0" err="1">
                <a:solidFill>
                  <a:schemeClr val="dk1"/>
                </a:solidFill>
                <a:latin typeface="DFKai-SB"/>
                <a:ea typeface="DFKai-SB"/>
                <a:cs typeface="DFKai-SB"/>
                <a:sym typeface="DFKai-SB"/>
              </a:rPr>
              <a:t>縮短死亡復甦時間</a:t>
            </a:r>
            <a:endParaRPr dirty="0">
              <a:latin typeface="07YasashisaGothicBold"/>
              <a:ea typeface="標楷體" panose="03000509000000000000" pitchFamily="65" charset="-120"/>
            </a:endParaRPr>
          </a:p>
          <a:p>
            <a:pPr marL="514350" marR="0" lvl="0" indent="-514350" algn="l" rtl="0">
              <a:lnSpc>
                <a:spcPct val="200000"/>
              </a:lnSpc>
              <a:spcBef>
                <a:spcPts val="0"/>
              </a:spcBef>
              <a:spcAft>
                <a:spcPts val="0"/>
              </a:spcAft>
              <a:buClr>
                <a:schemeClr val="dk1"/>
              </a:buClr>
              <a:buSzPts val="2800"/>
              <a:buFont typeface="+mj-lt"/>
              <a:buAutoNum type="arabicPeriod"/>
            </a:pPr>
            <a:r>
              <a:rPr lang="en-US" sz="2800" dirty="0" err="1">
                <a:solidFill>
                  <a:schemeClr val="dk1"/>
                </a:solidFill>
                <a:latin typeface="DFKai-SB"/>
                <a:ea typeface="DFKai-SB"/>
                <a:cs typeface="DFKai-SB"/>
                <a:sym typeface="DFKai-SB"/>
              </a:rPr>
              <a:t>選擇較小</a:t>
            </a:r>
            <a:r>
              <a:rPr lang="en-US" sz="2800" dirty="0">
                <a:solidFill>
                  <a:schemeClr val="dk1"/>
                </a:solidFill>
                <a:latin typeface="DFKai-SB"/>
                <a:ea typeface="DFKai-SB"/>
                <a:cs typeface="DFKai-SB"/>
                <a:sym typeface="DFKai-SB"/>
              </a:rPr>
              <a:t>(</a:t>
            </a:r>
            <a:r>
              <a:rPr lang="en-US" sz="2800" dirty="0" err="1">
                <a:solidFill>
                  <a:schemeClr val="dk1"/>
                </a:solidFill>
                <a:latin typeface="DFKai-SB"/>
                <a:ea typeface="DFKai-SB"/>
                <a:cs typeface="DFKai-SB"/>
                <a:sym typeface="DFKai-SB"/>
              </a:rPr>
              <a:t>場景</a:t>
            </a:r>
            <a:r>
              <a:rPr lang="en-US" sz="2800" dirty="0">
                <a:solidFill>
                  <a:schemeClr val="dk1"/>
                </a:solidFill>
                <a:latin typeface="DFKai-SB"/>
                <a:ea typeface="DFKai-SB"/>
                <a:cs typeface="DFKai-SB"/>
                <a:sym typeface="DFKai-SB"/>
              </a:rPr>
              <a:t>)</a:t>
            </a:r>
            <a:r>
              <a:rPr lang="en-US" sz="2800" dirty="0" err="1">
                <a:solidFill>
                  <a:schemeClr val="dk1"/>
                </a:solidFill>
                <a:latin typeface="DFKai-SB"/>
                <a:ea typeface="DFKai-SB"/>
                <a:cs typeface="DFKai-SB"/>
                <a:sym typeface="DFKai-SB"/>
              </a:rPr>
              <a:t>相對簡單的地形</a:t>
            </a:r>
            <a:endParaRPr dirty="0">
              <a:latin typeface="07YasashisaGothicBold"/>
              <a:ea typeface="標楷體" panose="03000509000000000000" pitchFamily="65" charset="-120"/>
            </a:endParaRPr>
          </a:p>
          <a:p>
            <a:pPr marL="514350" marR="0" lvl="0" indent="-514350" algn="l" rtl="0">
              <a:lnSpc>
                <a:spcPct val="200000"/>
              </a:lnSpc>
              <a:spcBef>
                <a:spcPts val="0"/>
              </a:spcBef>
              <a:spcAft>
                <a:spcPts val="0"/>
              </a:spcAft>
              <a:buClr>
                <a:schemeClr val="dk1"/>
              </a:buClr>
              <a:buSzPts val="2800"/>
              <a:buFont typeface="+mj-lt"/>
              <a:buAutoNum type="arabicPeriod"/>
            </a:pPr>
            <a:r>
              <a:rPr lang="en-US" sz="2800" dirty="0" err="1">
                <a:solidFill>
                  <a:schemeClr val="dk1"/>
                </a:solidFill>
                <a:latin typeface="DFKai-SB"/>
                <a:ea typeface="DFKai-SB"/>
                <a:cs typeface="DFKai-SB"/>
                <a:sym typeface="DFKai-SB"/>
              </a:rPr>
              <a:t>增加生命值，好在一次死亡的間隔內獲得更多數據</a:t>
            </a:r>
            <a:endParaRPr dirty="0">
              <a:latin typeface="07YasashisaGothicBold"/>
              <a:ea typeface="標楷體" panose="03000509000000000000" pitchFamily="65" charset="-12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g10cb60d1837_3_9"/>
          <p:cNvSpPr/>
          <p:nvPr/>
        </p:nvSpPr>
        <p:spPr>
          <a:xfrm>
            <a:off x="0" y="0"/>
            <a:ext cx="12192000" cy="68580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noFill/>
          <a:ln>
            <a:noFill/>
          </a:ln>
        </p:spPr>
        <p:txBody>
          <a:bodyPr spcFirstLastPara="1" wrap="square" lIns="91425" tIns="45700" rIns="91425" bIns="45700" anchor="ctr" anchorCtr="1">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pic>
        <p:nvPicPr>
          <p:cNvPr id="592" name="Google Shape;592;g10cb60d1837_3_9"/>
          <p:cNvPicPr preferRelativeResize="0"/>
          <p:nvPr/>
        </p:nvPicPr>
        <p:blipFill rotWithShape="1">
          <a:blip r:embed="rId3">
            <a:alphaModFix/>
          </a:blip>
          <a:srcRect/>
          <a:stretch/>
        </p:blipFill>
        <p:spPr>
          <a:xfrm>
            <a:off x="-152400" y="-335280"/>
            <a:ext cx="3071586" cy="1477845"/>
          </a:xfrm>
          <a:prstGeom prst="rect">
            <a:avLst/>
          </a:prstGeom>
          <a:noFill/>
          <a:ln>
            <a:noFill/>
          </a:ln>
        </p:spPr>
      </p:pic>
      <p:sp>
        <p:nvSpPr>
          <p:cNvPr id="593" name="Google Shape;593;g10cb60d1837_3_9"/>
          <p:cNvSpPr/>
          <p:nvPr/>
        </p:nvSpPr>
        <p:spPr>
          <a:xfrm>
            <a:off x="65996" y="108322"/>
            <a:ext cx="4035000" cy="7038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2000" dirty="0" smtClean="0">
                <a:solidFill>
                  <a:schemeClr val="dk1"/>
                </a:solidFill>
                <a:latin typeface="07YasashisaGothicBold" panose="02000600000000000000" pitchFamily="2" charset="-128"/>
                <a:ea typeface="07YasashisaGothicBold" panose="02000600000000000000" pitchFamily="2" charset="-128"/>
                <a:cs typeface="Times New Roman" panose="02020603050405020304" pitchFamily="18" charset="0"/>
                <a:sym typeface="DFKai-SB"/>
              </a:rPr>
              <a:t>Introduce </a:t>
            </a:r>
            <a:r>
              <a:rPr lang="en-US" sz="2000" dirty="0">
                <a:solidFill>
                  <a:schemeClr val="dk1"/>
                </a:solidFill>
                <a:latin typeface="07YasashisaGothicBold" panose="02000600000000000000" pitchFamily="2" charset="-128"/>
                <a:ea typeface="07YasashisaGothicBold" panose="02000600000000000000" pitchFamily="2" charset="-128"/>
                <a:cs typeface="Times New Roman" panose="02020603050405020304" pitchFamily="18" charset="0"/>
                <a:sym typeface="DFKai-SB"/>
              </a:rPr>
              <a:t>interface</a:t>
            </a:r>
            <a:endParaRPr sz="2000" dirty="0">
              <a:solidFill>
                <a:schemeClr val="dk1"/>
              </a:solidFill>
              <a:latin typeface="07YasashisaGothicBold" panose="02000600000000000000" pitchFamily="2" charset="-128"/>
              <a:ea typeface="07YasashisaGothicBold" panose="02000600000000000000" pitchFamily="2" charset="-128"/>
              <a:cs typeface="Times New Roman" panose="02020603050405020304" pitchFamily="18" charset="0"/>
              <a:sym typeface="DFKai-SB"/>
            </a:endParaRPr>
          </a:p>
        </p:txBody>
      </p:sp>
      <p:sp>
        <p:nvSpPr>
          <p:cNvPr id="595" name="Google Shape;595;g10cb60d1837_3_9"/>
          <p:cNvSpPr/>
          <p:nvPr/>
        </p:nvSpPr>
        <p:spPr>
          <a:xfrm>
            <a:off x="1660953" y="1056844"/>
            <a:ext cx="8870100" cy="1955700"/>
          </a:xfrm>
          <a:prstGeom prst="rect">
            <a:avLst/>
          </a:prstGeom>
          <a:noFill/>
          <a:ln>
            <a:noFill/>
          </a:ln>
        </p:spPr>
        <p:txBody>
          <a:bodyPr spcFirstLastPara="1" wrap="square" lIns="91425" tIns="45700" rIns="91425" bIns="45700" anchor="t" anchorCtr="0">
            <a:noAutofit/>
          </a:bodyPr>
          <a:lstStyle/>
          <a:p>
            <a:pPr marL="514350" marR="0" lvl="0" indent="-450850" algn="l" rtl="0">
              <a:lnSpc>
                <a:spcPct val="150000"/>
              </a:lnSpc>
              <a:spcBef>
                <a:spcPts val="0"/>
              </a:spcBef>
              <a:spcAft>
                <a:spcPts val="0"/>
              </a:spcAft>
              <a:buClr>
                <a:schemeClr val="dk1"/>
              </a:buClr>
              <a:buSzPts val="1800"/>
              <a:buFont typeface="Arial"/>
              <a:buAutoNum type="arabicPeriod"/>
            </a:pPr>
            <a:endParaRPr sz="1800" dirty="0">
              <a:latin typeface="07YasashisaGothicBold"/>
              <a:ea typeface="標楷體" panose="03000509000000000000" pitchFamily="65" charset="-120"/>
            </a:endParaRPr>
          </a:p>
        </p:txBody>
      </p:sp>
      <p:pic>
        <p:nvPicPr>
          <p:cNvPr id="596" name="Google Shape;596;g10cb60d1837_3_9"/>
          <p:cNvPicPr preferRelativeResize="0"/>
          <p:nvPr/>
        </p:nvPicPr>
        <p:blipFill rotWithShape="1">
          <a:blip r:embed="rId4">
            <a:alphaModFix/>
          </a:blip>
          <a:srcRect/>
          <a:stretch/>
        </p:blipFill>
        <p:spPr>
          <a:xfrm>
            <a:off x="2703050" y="1709505"/>
            <a:ext cx="7496501" cy="4399825"/>
          </a:xfrm>
          <a:prstGeom prst="rect">
            <a:avLst/>
          </a:prstGeom>
          <a:noFill/>
          <a:ln>
            <a:noFill/>
          </a:ln>
        </p:spPr>
      </p:pic>
      <p:sp>
        <p:nvSpPr>
          <p:cNvPr id="8" name="Google Shape;607;g10cb60d1837_3_19">
            <a:extLst>
              <a:ext uri="{FF2B5EF4-FFF2-40B4-BE49-F238E27FC236}">
                <a16:creationId xmlns:a16="http://schemas.microsoft.com/office/drawing/2014/main" id="{DCB1D9BB-DB3E-4134-BB60-B195F0361629}"/>
              </a:ext>
            </a:extLst>
          </p:cNvPr>
          <p:cNvSpPr/>
          <p:nvPr/>
        </p:nvSpPr>
        <p:spPr>
          <a:xfrm>
            <a:off x="2703050" y="5536347"/>
            <a:ext cx="3071587" cy="452158"/>
          </a:xfrm>
          <a:prstGeom prst="roundRect">
            <a:avLst>
              <a:gd name="adj" fmla="val 6030"/>
            </a:avLst>
          </a:prstGeom>
          <a:noFill/>
          <a:ln w="7620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9" name="Google Shape;607;g10cb60d1837_3_19">
            <a:extLst>
              <a:ext uri="{FF2B5EF4-FFF2-40B4-BE49-F238E27FC236}">
                <a16:creationId xmlns:a16="http://schemas.microsoft.com/office/drawing/2014/main" id="{88ACC676-2C5F-4304-B806-C6D0D637EB82}"/>
              </a:ext>
            </a:extLst>
          </p:cNvPr>
          <p:cNvSpPr/>
          <p:nvPr/>
        </p:nvSpPr>
        <p:spPr>
          <a:xfrm>
            <a:off x="2696068" y="1795226"/>
            <a:ext cx="1508288" cy="476633"/>
          </a:xfrm>
          <a:prstGeom prst="roundRect">
            <a:avLst>
              <a:gd name="adj" fmla="val 6030"/>
            </a:avLst>
          </a:prstGeom>
          <a:noFill/>
          <a:ln w="7620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cxnSp>
        <p:nvCxnSpPr>
          <p:cNvPr id="10" name="Google Shape;609;g10cb60d1837_3_19">
            <a:extLst>
              <a:ext uri="{FF2B5EF4-FFF2-40B4-BE49-F238E27FC236}">
                <a16:creationId xmlns:a16="http://schemas.microsoft.com/office/drawing/2014/main" id="{4CE323F0-1DFF-4D13-A1B4-A9EE9302619B}"/>
              </a:ext>
            </a:extLst>
          </p:cNvPr>
          <p:cNvCxnSpPr/>
          <p:nvPr/>
        </p:nvCxnSpPr>
        <p:spPr>
          <a:xfrm flipH="1">
            <a:off x="4291528" y="1908107"/>
            <a:ext cx="1028400" cy="122400"/>
          </a:xfrm>
          <a:prstGeom prst="straightConnector1">
            <a:avLst/>
          </a:prstGeom>
          <a:noFill/>
          <a:ln w="28575" cap="flat" cmpd="sng">
            <a:solidFill>
              <a:srgbClr val="85200C"/>
            </a:solidFill>
            <a:prstDash val="solid"/>
            <a:round/>
            <a:headEnd type="none" w="med" len="med"/>
            <a:tailEnd type="triangle" w="med" len="med"/>
          </a:ln>
        </p:spPr>
      </p:cxnSp>
      <p:sp>
        <p:nvSpPr>
          <p:cNvPr id="11" name="Google Shape;611;g10cb60d1837_3_19">
            <a:extLst>
              <a:ext uri="{FF2B5EF4-FFF2-40B4-BE49-F238E27FC236}">
                <a16:creationId xmlns:a16="http://schemas.microsoft.com/office/drawing/2014/main" id="{55A81153-C236-459F-AAFB-4FDDDF74DF67}"/>
              </a:ext>
            </a:extLst>
          </p:cNvPr>
          <p:cNvSpPr/>
          <p:nvPr/>
        </p:nvSpPr>
        <p:spPr>
          <a:xfrm>
            <a:off x="5246453" y="1613207"/>
            <a:ext cx="3388500" cy="624600"/>
          </a:xfrm>
          <a:prstGeom prst="roundRect">
            <a:avLst>
              <a:gd name="adj" fmla="val 16667"/>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12" name="Google Shape;613;g10cb60d1837_3_19">
            <a:extLst>
              <a:ext uri="{FF2B5EF4-FFF2-40B4-BE49-F238E27FC236}">
                <a16:creationId xmlns:a16="http://schemas.microsoft.com/office/drawing/2014/main" id="{6DEE61FF-ED4E-4575-BEB6-11BEE36B8AE6}"/>
              </a:ext>
            </a:extLst>
          </p:cNvPr>
          <p:cNvSpPr txBox="1"/>
          <p:nvPr/>
        </p:nvSpPr>
        <p:spPr>
          <a:xfrm>
            <a:off x="5518603" y="1679207"/>
            <a:ext cx="7053900" cy="800189"/>
          </a:xfrm>
          <a:prstGeom prst="rect">
            <a:avLst/>
          </a:prstGeom>
          <a:noFill/>
          <a:ln>
            <a:noFill/>
          </a:ln>
        </p:spPr>
        <p:txBody>
          <a:bodyPr spcFirstLastPara="1" wrap="square" lIns="91425" tIns="91425" rIns="91425" bIns="91425" anchor="t" anchorCtr="0">
            <a:spAutoFit/>
          </a:bodyPr>
          <a:lstStyle/>
          <a:p>
            <a:r>
              <a:rPr lang="zh-TW" altLang="en-US" sz="2000" b="1" dirty="0">
                <a:latin typeface="07YasashisaGothicBold"/>
                <a:ea typeface="標楷體" panose="03000509000000000000" pitchFamily="65" charset="-120"/>
              </a:rPr>
              <a:t>藍條</a:t>
            </a:r>
            <a:r>
              <a:rPr lang="en-US" altLang="zh-TW" sz="2000" b="1" dirty="0">
                <a:latin typeface="07YasashisaGothicBold"/>
                <a:ea typeface="標楷體" panose="03000509000000000000" pitchFamily="65" charset="-120"/>
              </a:rPr>
              <a:t>(</a:t>
            </a:r>
            <a:r>
              <a:rPr lang="zh-TW" altLang="en-US" sz="2000" b="1" dirty="0">
                <a:latin typeface="07YasashisaGothicBold"/>
                <a:ea typeface="標楷體" panose="03000509000000000000" pitchFamily="65" charset="-120"/>
              </a:rPr>
              <a:t>左上</a:t>
            </a:r>
            <a:r>
              <a:rPr lang="en-US" altLang="zh-TW" sz="2000" b="1" dirty="0">
                <a:latin typeface="07YasashisaGothicBold"/>
                <a:ea typeface="標楷體" panose="03000509000000000000" pitchFamily="65" charset="-120"/>
              </a:rPr>
              <a:t>)</a:t>
            </a:r>
            <a:r>
              <a:rPr lang="zh-TW" altLang="en-US" sz="2000" b="1" dirty="0">
                <a:latin typeface="07YasashisaGothicBold"/>
                <a:ea typeface="標楷體" panose="03000509000000000000" pitchFamily="65" charset="-120"/>
              </a:rPr>
              <a:t>敵方血量判定</a:t>
            </a:r>
          </a:p>
          <a:p>
            <a:pPr marL="0" lvl="0" indent="0" algn="l" rtl="0">
              <a:spcBef>
                <a:spcPts val="0"/>
              </a:spcBef>
              <a:spcAft>
                <a:spcPts val="0"/>
              </a:spcAft>
              <a:buNone/>
            </a:pPr>
            <a:endParaRPr lang="zh-TW" altLang="en-US" sz="2000" b="1" dirty="0">
              <a:latin typeface="07YasashisaGothicBold"/>
              <a:ea typeface="標楷體" panose="03000509000000000000" pitchFamily="65" charset="-120"/>
            </a:endParaRPr>
          </a:p>
        </p:txBody>
      </p:sp>
      <p:cxnSp>
        <p:nvCxnSpPr>
          <p:cNvPr id="13" name="Google Shape;609;g10cb60d1837_3_19">
            <a:extLst>
              <a:ext uri="{FF2B5EF4-FFF2-40B4-BE49-F238E27FC236}">
                <a16:creationId xmlns:a16="http://schemas.microsoft.com/office/drawing/2014/main" id="{F627DC5C-C270-4CA1-9D17-98D8E8890AC8}"/>
              </a:ext>
            </a:extLst>
          </p:cNvPr>
          <p:cNvCxnSpPr>
            <a:cxnSpLocks/>
          </p:cNvCxnSpPr>
          <p:nvPr/>
        </p:nvCxnSpPr>
        <p:spPr>
          <a:xfrm flipH="1" flipV="1">
            <a:off x="5882326" y="5739486"/>
            <a:ext cx="974586" cy="196942"/>
          </a:xfrm>
          <a:prstGeom prst="straightConnector1">
            <a:avLst/>
          </a:prstGeom>
          <a:noFill/>
          <a:ln w="28575" cap="flat" cmpd="sng">
            <a:solidFill>
              <a:srgbClr val="85200C"/>
            </a:solidFill>
            <a:prstDash val="solid"/>
            <a:round/>
            <a:headEnd type="none" w="med" len="med"/>
            <a:tailEnd type="triangle" w="med" len="med"/>
          </a:ln>
        </p:spPr>
      </p:cxnSp>
      <p:sp>
        <p:nvSpPr>
          <p:cNvPr id="14" name="Google Shape;611;g10cb60d1837_3_19">
            <a:extLst>
              <a:ext uri="{FF2B5EF4-FFF2-40B4-BE49-F238E27FC236}">
                <a16:creationId xmlns:a16="http://schemas.microsoft.com/office/drawing/2014/main" id="{9D75122E-8E1E-4A4F-BB25-8736B8D65875}"/>
              </a:ext>
            </a:extLst>
          </p:cNvPr>
          <p:cNvSpPr/>
          <p:nvPr/>
        </p:nvSpPr>
        <p:spPr>
          <a:xfrm>
            <a:off x="6783437" y="5641528"/>
            <a:ext cx="3388500" cy="624600"/>
          </a:xfrm>
          <a:prstGeom prst="roundRect">
            <a:avLst>
              <a:gd name="adj" fmla="val 16667"/>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15" name="Google Shape;613;g10cb60d1837_3_19">
            <a:extLst>
              <a:ext uri="{FF2B5EF4-FFF2-40B4-BE49-F238E27FC236}">
                <a16:creationId xmlns:a16="http://schemas.microsoft.com/office/drawing/2014/main" id="{2AECE6DD-B4FE-44B2-8A31-38EC5B6E4276}"/>
              </a:ext>
            </a:extLst>
          </p:cNvPr>
          <p:cNvSpPr txBox="1"/>
          <p:nvPr/>
        </p:nvSpPr>
        <p:spPr>
          <a:xfrm>
            <a:off x="7004103" y="5709632"/>
            <a:ext cx="7053900" cy="1107965"/>
          </a:xfrm>
          <a:prstGeom prst="rect">
            <a:avLst/>
          </a:prstGeom>
          <a:noFill/>
          <a:ln>
            <a:noFill/>
          </a:ln>
        </p:spPr>
        <p:txBody>
          <a:bodyPr spcFirstLastPara="1" wrap="square" lIns="91425" tIns="91425" rIns="91425" bIns="91425" anchor="t" anchorCtr="0">
            <a:spAutoFit/>
          </a:bodyPr>
          <a:lstStyle/>
          <a:p>
            <a:r>
              <a:rPr lang="zh-TW" altLang="en-US" sz="2000" b="1" dirty="0">
                <a:latin typeface="07YasashisaGothicBold"/>
                <a:ea typeface="標楷體" panose="03000509000000000000" pitchFamily="65" charset="-120"/>
              </a:rPr>
              <a:t>綠條</a:t>
            </a:r>
            <a:r>
              <a:rPr lang="en-US" altLang="zh-TW" sz="2000" b="1" dirty="0">
                <a:latin typeface="07YasashisaGothicBold"/>
                <a:ea typeface="標楷體" panose="03000509000000000000" pitchFamily="65" charset="-120"/>
              </a:rPr>
              <a:t>(</a:t>
            </a:r>
            <a:r>
              <a:rPr lang="zh-TW" altLang="en-US" sz="2000" b="1" dirty="0">
                <a:latin typeface="07YasashisaGothicBold"/>
                <a:ea typeface="標楷體" panose="03000509000000000000" pitchFamily="65" charset="-120"/>
              </a:rPr>
              <a:t>左下</a:t>
            </a:r>
            <a:r>
              <a:rPr lang="en-US" altLang="zh-TW" sz="2000" b="1" dirty="0">
                <a:latin typeface="07YasashisaGothicBold"/>
                <a:ea typeface="標楷體" panose="03000509000000000000" pitchFamily="65" charset="-120"/>
              </a:rPr>
              <a:t>)</a:t>
            </a:r>
            <a:r>
              <a:rPr lang="zh-TW" altLang="en-US" sz="2000" b="1" dirty="0">
                <a:latin typeface="07YasashisaGothicBold"/>
                <a:ea typeface="標楷體" panose="03000509000000000000" pitchFamily="65" charset="-120"/>
              </a:rPr>
              <a:t>我方血量判定</a:t>
            </a:r>
          </a:p>
          <a:p>
            <a:endParaRPr lang="zh-TW" altLang="en-US" sz="2000" b="1" dirty="0">
              <a:latin typeface="07YasashisaGothicBold"/>
              <a:ea typeface="標楷體" panose="03000509000000000000" pitchFamily="65" charset="-120"/>
            </a:endParaRPr>
          </a:p>
          <a:p>
            <a:pPr marL="0" lvl="0" indent="0" algn="l" rtl="0">
              <a:spcBef>
                <a:spcPts val="0"/>
              </a:spcBef>
              <a:spcAft>
                <a:spcPts val="0"/>
              </a:spcAft>
              <a:buNone/>
            </a:pPr>
            <a:endParaRPr lang="zh-TW" altLang="en-US" sz="2000" b="1" dirty="0">
              <a:latin typeface="07YasashisaGothicBold"/>
              <a:ea typeface="標楷體" panose="03000509000000000000" pitchFamily="65" charset="-120"/>
            </a:endParaRPr>
          </a:p>
        </p:txBody>
      </p:sp>
      <p:cxnSp>
        <p:nvCxnSpPr>
          <p:cNvPr id="17" name="Google Shape;609;g10cb60d1837_3_19">
            <a:extLst>
              <a:ext uri="{FF2B5EF4-FFF2-40B4-BE49-F238E27FC236}">
                <a16:creationId xmlns:a16="http://schemas.microsoft.com/office/drawing/2014/main" id="{129C412E-3B9E-4915-BAE0-5CEFE4634209}"/>
              </a:ext>
            </a:extLst>
          </p:cNvPr>
          <p:cNvCxnSpPr>
            <a:cxnSpLocks/>
          </p:cNvCxnSpPr>
          <p:nvPr/>
        </p:nvCxnSpPr>
        <p:spPr>
          <a:xfrm>
            <a:off x="4035007" y="4291500"/>
            <a:ext cx="1036614" cy="242408"/>
          </a:xfrm>
          <a:prstGeom prst="straightConnector1">
            <a:avLst/>
          </a:prstGeom>
          <a:noFill/>
          <a:ln w="28575" cap="flat" cmpd="sng">
            <a:solidFill>
              <a:srgbClr val="85200C"/>
            </a:solidFill>
            <a:prstDash val="solid"/>
            <a:round/>
            <a:headEnd type="none" w="med" len="med"/>
            <a:tailEnd type="triangle" w="med" len="med"/>
          </a:ln>
        </p:spPr>
      </p:cxnSp>
      <p:sp>
        <p:nvSpPr>
          <p:cNvPr id="18" name="Google Shape;611;g10cb60d1837_3_19">
            <a:extLst>
              <a:ext uri="{FF2B5EF4-FFF2-40B4-BE49-F238E27FC236}">
                <a16:creationId xmlns:a16="http://schemas.microsoft.com/office/drawing/2014/main" id="{A699F83E-BD88-4271-922E-DA320B61E69C}"/>
              </a:ext>
            </a:extLst>
          </p:cNvPr>
          <p:cNvSpPr/>
          <p:nvPr/>
        </p:nvSpPr>
        <p:spPr>
          <a:xfrm>
            <a:off x="1008800" y="3668506"/>
            <a:ext cx="3388500" cy="624600"/>
          </a:xfrm>
          <a:prstGeom prst="roundRect">
            <a:avLst>
              <a:gd name="adj" fmla="val 16667"/>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19" name="Google Shape;613;g10cb60d1837_3_19">
            <a:extLst>
              <a:ext uri="{FF2B5EF4-FFF2-40B4-BE49-F238E27FC236}">
                <a16:creationId xmlns:a16="http://schemas.microsoft.com/office/drawing/2014/main" id="{218D6F77-570C-4121-8B6B-E455D2C93F1B}"/>
              </a:ext>
            </a:extLst>
          </p:cNvPr>
          <p:cNvSpPr txBox="1"/>
          <p:nvPr/>
        </p:nvSpPr>
        <p:spPr>
          <a:xfrm>
            <a:off x="1423787" y="3662882"/>
            <a:ext cx="7053900" cy="646300"/>
          </a:xfrm>
          <a:prstGeom prst="rect">
            <a:avLst/>
          </a:prstGeom>
          <a:noFill/>
          <a:ln>
            <a:noFill/>
          </a:ln>
        </p:spPr>
        <p:txBody>
          <a:bodyPr spcFirstLastPara="1" wrap="square" lIns="91425" tIns="91425" rIns="91425" bIns="91425" anchor="t" anchorCtr="0">
            <a:spAutoFit/>
          </a:bodyPr>
          <a:lstStyle/>
          <a:p>
            <a:pPr marL="63500" marR="0" lvl="0" algn="l" rtl="0">
              <a:lnSpc>
                <a:spcPct val="150000"/>
              </a:lnSpc>
              <a:spcBef>
                <a:spcPts val="0"/>
              </a:spcBef>
              <a:spcAft>
                <a:spcPts val="0"/>
              </a:spcAft>
              <a:buClr>
                <a:schemeClr val="dk1"/>
              </a:buClr>
              <a:buSzPts val="1800"/>
            </a:pPr>
            <a:r>
              <a:rPr lang="zh-TW" altLang="en-US" sz="2000" b="1" dirty="0">
                <a:latin typeface="07YasashisaGothicBold"/>
                <a:ea typeface="標楷體" panose="03000509000000000000" pitchFamily="65" charset="-120"/>
              </a:rPr>
              <a:t>動作</a:t>
            </a:r>
            <a:r>
              <a:rPr lang="en-US" altLang="zh-TW" sz="2000" b="1" dirty="0">
                <a:latin typeface="07YasashisaGothicBold"/>
                <a:ea typeface="標楷體" panose="03000509000000000000" pitchFamily="65" charset="-120"/>
              </a:rPr>
              <a:t>(</a:t>
            </a:r>
            <a:r>
              <a:rPr lang="zh-TW" altLang="en-US" sz="2000" b="1" dirty="0">
                <a:latin typeface="07YasashisaGothicBold"/>
                <a:ea typeface="標楷體" panose="03000509000000000000" pitchFamily="65" charset="-120"/>
              </a:rPr>
              <a:t>遊戲</a:t>
            </a:r>
            <a:r>
              <a:rPr lang="en-US" altLang="zh-TW" sz="2000" b="1" dirty="0">
                <a:latin typeface="07YasashisaGothicBold"/>
                <a:ea typeface="標楷體" panose="03000509000000000000" pitchFamily="65" charset="-120"/>
              </a:rPr>
              <a:t>)</a:t>
            </a:r>
            <a:r>
              <a:rPr lang="zh-TW" altLang="en-US" sz="2000" b="1" dirty="0">
                <a:latin typeface="07YasashisaGothicBold"/>
                <a:ea typeface="標楷體" panose="03000509000000000000" pitchFamily="65" charset="-120"/>
              </a:rPr>
              <a:t>圖像獲取</a:t>
            </a:r>
          </a:p>
        </p:txBody>
      </p:sp>
      <p:sp>
        <p:nvSpPr>
          <p:cNvPr id="22" name="Google Shape;605;g10cb60d1837_3_19">
            <a:extLst>
              <a:ext uri="{FF2B5EF4-FFF2-40B4-BE49-F238E27FC236}">
                <a16:creationId xmlns:a16="http://schemas.microsoft.com/office/drawing/2014/main" id="{6E205573-8C00-4BAC-A997-FB31AAFE807E}"/>
              </a:ext>
            </a:extLst>
          </p:cNvPr>
          <p:cNvSpPr/>
          <p:nvPr/>
        </p:nvSpPr>
        <p:spPr>
          <a:xfrm>
            <a:off x="4187407" y="186731"/>
            <a:ext cx="4607801" cy="703200"/>
          </a:xfrm>
          <a:prstGeom prst="rect">
            <a:avLst/>
          </a:prstGeom>
          <a:noFill/>
          <a:ln>
            <a:noFill/>
          </a:ln>
        </p:spPr>
        <p:txBody>
          <a:bodyPr spcFirstLastPara="1" wrap="square" lIns="91425" tIns="45700" rIns="91425" bIns="45700" anchor="t" anchorCtr="0">
            <a:noAutofit/>
          </a:bodyPr>
          <a:lstStyle/>
          <a:p>
            <a:pPr marL="0" marR="0" lvl="0" indent="0" algn="dist" rtl="0">
              <a:lnSpc>
                <a:spcPct val="150000"/>
              </a:lnSpc>
              <a:spcBef>
                <a:spcPts val="0"/>
              </a:spcBef>
              <a:spcAft>
                <a:spcPts val="0"/>
              </a:spcAft>
              <a:buNone/>
            </a:pPr>
            <a:r>
              <a:rPr lang="en-US" sz="3000" dirty="0" err="1">
                <a:solidFill>
                  <a:schemeClr val="dk1"/>
                </a:solidFill>
                <a:latin typeface="DFKai-SB"/>
                <a:ea typeface="DFKai-SB"/>
                <a:cs typeface="DFKai-SB"/>
                <a:sym typeface="DFKai-SB"/>
              </a:rPr>
              <a:t>畫面介紹</a:t>
            </a:r>
            <a:endParaRPr sz="3000" dirty="0">
              <a:solidFill>
                <a:schemeClr val="dk1"/>
              </a:solidFill>
              <a:latin typeface="DFKai-SB"/>
              <a:ea typeface="DFKai-SB"/>
              <a:cs typeface="DFKai-SB"/>
              <a:sym typeface="DFKai-SB"/>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g10cb60d1837_3_19"/>
          <p:cNvSpPr/>
          <p:nvPr/>
        </p:nvSpPr>
        <p:spPr>
          <a:xfrm>
            <a:off x="0" y="186725"/>
            <a:ext cx="12192000" cy="68580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noFill/>
          <a:ln>
            <a:noFill/>
          </a:ln>
        </p:spPr>
        <p:txBody>
          <a:bodyPr spcFirstLastPara="1" wrap="square" lIns="91425" tIns="45700" rIns="91425" bIns="45700" anchor="ctr" anchorCtr="1">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pic>
        <p:nvPicPr>
          <p:cNvPr id="603" name="Google Shape;603;g10cb60d1837_3_19"/>
          <p:cNvPicPr preferRelativeResize="0"/>
          <p:nvPr/>
        </p:nvPicPr>
        <p:blipFill rotWithShape="1">
          <a:blip r:embed="rId3">
            <a:alphaModFix/>
          </a:blip>
          <a:srcRect/>
          <a:stretch/>
        </p:blipFill>
        <p:spPr>
          <a:xfrm>
            <a:off x="-152400" y="-335280"/>
            <a:ext cx="3071586" cy="1477845"/>
          </a:xfrm>
          <a:prstGeom prst="rect">
            <a:avLst/>
          </a:prstGeom>
          <a:noFill/>
          <a:ln>
            <a:noFill/>
          </a:ln>
        </p:spPr>
      </p:pic>
      <p:sp>
        <p:nvSpPr>
          <p:cNvPr id="605" name="Google Shape;605;g10cb60d1837_3_19"/>
          <p:cNvSpPr/>
          <p:nvPr/>
        </p:nvSpPr>
        <p:spPr>
          <a:xfrm>
            <a:off x="4187407" y="186731"/>
            <a:ext cx="4607801" cy="703200"/>
          </a:xfrm>
          <a:prstGeom prst="rect">
            <a:avLst/>
          </a:prstGeom>
          <a:noFill/>
          <a:ln>
            <a:noFill/>
          </a:ln>
        </p:spPr>
        <p:txBody>
          <a:bodyPr spcFirstLastPara="1" wrap="square" lIns="91425" tIns="45700" rIns="91425" bIns="45700" anchor="t" anchorCtr="0">
            <a:noAutofit/>
          </a:bodyPr>
          <a:lstStyle/>
          <a:p>
            <a:pPr marL="0" marR="0" lvl="0" indent="0" algn="dist" rtl="0">
              <a:lnSpc>
                <a:spcPct val="150000"/>
              </a:lnSpc>
              <a:spcBef>
                <a:spcPts val="0"/>
              </a:spcBef>
              <a:spcAft>
                <a:spcPts val="0"/>
              </a:spcAft>
              <a:buNone/>
            </a:pPr>
            <a:r>
              <a:rPr lang="en-US" sz="3000" dirty="0" err="1">
                <a:solidFill>
                  <a:schemeClr val="dk1"/>
                </a:solidFill>
                <a:latin typeface="DFKai-SB"/>
                <a:ea typeface="DFKai-SB"/>
                <a:cs typeface="DFKai-SB"/>
                <a:sym typeface="DFKai-SB"/>
              </a:rPr>
              <a:t>畫面介紹</a:t>
            </a:r>
            <a:endParaRPr sz="3000" dirty="0">
              <a:solidFill>
                <a:schemeClr val="dk1"/>
              </a:solidFill>
              <a:latin typeface="DFKai-SB"/>
              <a:ea typeface="DFKai-SB"/>
              <a:cs typeface="DFKai-SB"/>
              <a:sym typeface="DFKai-SB"/>
            </a:endParaRPr>
          </a:p>
        </p:txBody>
      </p:sp>
      <p:pic>
        <p:nvPicPr>
          <p:cNvPr id="606" name="Google Shape;606;g10cb60d1837_3_19"/>
          <p:cNvPicPr preferRelativeResize="0"/>
          <p:nvPr/>
        </p:nvPicPr>
        <p:blipFill>
          <a:blip r:embed="rId4">
            <a:alphaModFix/>
          </a:blip>
          <a:stretch>
            <a:fillRect/>
          </a:stretch>
        </p:blipFill>
        <p:spPr>
          <a:xfrm>
            <a:off x="2020700" y="1265009"/>
            <a:ext cx="9093652" cy="4937575"/>
          </a:xfrm>
          <a:prstGeom prst="rect">
            <a:avLst/>
          </a:prstGeom>
          <a:noFill/>
          <a:ln>
            <a:noFill/>
          </a:ln>
        </p:spPr>
      </p:pic>
      <p:sp>
        <p:nvSpPr>
          <p:cNvPr id="607" name="Google Shape;607;g10cb60d1837_3_19"/>
          <p:cNvSpPr/>
          <p:nvPr/>
        </p:nvSpPr>
        <p:spPr>
          <a:xfrm>
            <a:off x="1922700" y="1205050"/>
            <a:ext cx="3820800" cy="2339100"/>
          </a:xfrm>
          <a:prstGeom prst="roundRect">
            <a:avLst>
              <a:gd name="adj" fmla="val 6030"/>
            </a:avLst>
          </a:prstGeom>
          <a:noFill/>
          <a:ln w="7620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608" name="Google Shape;608;g10cb60d1837_3_19"/>
          <p:cNvSpPr/>
          <p:nvPr/>
        </p:nvSpPr>
        <p:spPr>
          <a:xfrm>
            <a:off x="1922700" y="3544150"/>
            <a:ext cx="4371900" cy="2559600"/>
          </a:xfrm>
          <a:prstGeom prst="roundRect">
            <a:avLst>
              <a:gd name="adj" fmla="val 6030"/>
            </a:avLst>
          </a:prstGeom>
          <a:noFill/>
          <a:ln w="7620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cxnSp>
        <p:nvCxnSpPr>
          <p:cNvPr id="609" name="Google Shape;609;g10cb60d1837_3_19"/>
          <p:cNvCxnSpPr/>
          <p:nvPr/>
        </p:nvCxnSpPr>
        <p:spPr>
          <a:xfrm flipH="1">
            <a:off x="5792850" y="1413250"/>
            <a:ext cx="1028400" cy="122400"/>
          </a:xfrm>
          <a:prstGeom prst="straightConnector1">
            <a:avLst/>
          </a:prstGeom>
          <a:noFill/>
          <a:ln w="28575" cap="flat" cmpd="sng">
            <a:solidFill>
              <a:srgbClr val="85200C"/>
            </a:solidFill>
            <a:prstDash val="solid"/>
            <a:round/>
            <a:headEnd type="none" w="med" len="med"/>
            <a:tailEnd type="triangle" w="med" len="med"/>
          </a:ln>
        </p:spPr>
      </p:cxnSp>
      <p:cxnSp>
        <p:nvCxnSpPr>
          <p:cNvPr id="610" name="Google Shape;610;g10cb60d1837_3_19"/>
          <p:cNvCxnSpPr/>
          <p:nvPr/>
        </p:nvCxnSpPr>
        <p:spPr>
          <a:xfrm flipH="1">
            <a:off x="6373875" y="3152225"/>
            <a:ext cx="876000" cy="336000"/>
          </a:xfrm>
          <a:prstGeom prst="straightConnector1">
            <a:avLst/>
          </a:prstGeom>
          <a:noFill/>
          <a:ln w="28575" cap="flat" cmpd="sng">
            <a:solidFill>
              <a:srgbClr val="85200C"/>
            </a:solidFill>
            <a:prstDash val="solid"/>
            <a:round/>
            <a:headEnd type="none" w="med" len="med"/>
            <a:tailEnd type="triangle" w="med" len="med"/>
          </a:ln>
        </p:spPr>
      </p:cxnSp>
      <p:sp>
        <p:nvSpPr>
          <p:cNvPr id="611" name="Google Shape;611;g10cb60d1837_3_19"/>
          <p:cNvSpPr/>
          <p:nvPr/>
        </p:nvSpPr>
        <p:spPr>
          <a:xfrm>
            <a:off x="6747775" y="1118350"/>
            <a:ext cx="2199600" cy="624600"/>
          </a:xfrm>
          <a:prstGeom prst="roundRect">
            <a:avLst>
              <a:gd name="adj" fmla="val 16667"/>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612" name="Google Shape;612;g10cb60d1837_3_19"/>
          <p:cNvSpPr/>
          <p:nvPr/>
        </p:nvSpPr>
        <p:spPr>
          <a:xfrm>
            <a:off x="7196800" y="2843350"/>
            <a:ext cx="2456100" cy="624600"/>
          </a:xfrm>
          <a:prstGeom prst="roundRect">
            <a:avLst>
              <a:gd name="adj" fmla="val 16667"/>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613" name="Google Shape;613;g10cb60d1837_3_19"/>
          <p:cNvSpPr txBox="1"/>
          <p:nvPr/>
        </p:nvSpPr>
        <p:spPr>
          <a:xfrm>
            <a:off x="7019925" y="1184350"/>
            <a:ext cx="7053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dirty="0" err="1">
                <a:latin typeface="07YasashisaGothicBold"/>
                <a:ea typeface="標楷體" panose="03000509000000000000" pitchFamily="65" charset="-120"/>
              </a:rPr>
              <a:t>實際遊戲畫面</a:t>
            </a:r>
            <a:endParaRPr sz="2000" b="1" dirty="0">
              <a:latin typeface="07YasashisaGothicBold"/>
              <a:ea typeface="標楷體" panose="03000509000000000000" pitchFamily="65" charset="-120"/>
            </a:endParaRPr>
          </a:p>
        </p:txBody>
      </p:sp>
      <p:sp>
        <p:nvSpPr>
          <p:cNvPr id="614" name="Google Shape;614;g10cb60d1837_3_19"/>
          <p:cNvSpPr txBox="1"/>
          <p:nvPr/>
        </p:nvSpPr>
        <p:spPr>
          <a:xfrm>
            <a:off x="7406350" y="2909350"/>
            <a:ext cx="7053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dirty="0" err="1">
                <a:latin typeface="07YasashisaGothicBold"/>
                <a:ea typeface="標楷體" panose="03000509000000000000" pitchFamily="65" charset="-120"/>
              </a:rPr>
              <a:t>Python取得畫面</a:t>
            </a:r>
            <a:endParaRPr sz="2000" b="1" dirty="0">
              <a:latin typeface="07YasashisaGothicBold"/>
              <a:ea typeface="標楷體" panose="03000509000000000000" pitchFamily="65" charset="-120"/>
            </a:endParaRPr>
          </a:p>
        </p:txBody>
      </p:sp>
      <p:sp>
        <p:nvSpPr>
          <p:cNvPr id="615" name="Google Shape;615;g10cb60d1837_3_19"/>
          <p:cNvSpPr/>
          <p:nvPr/>
        </p:nvSpPr>
        <p:spPr>
          <a:xfrm>
            <a:off x="9075975" y="3733800"/>
            <a:ext cx="2070300" cy="2468700"/>
          </a:xfrm>
          <a:prstGeom prst="roundRect">
            <a:avLst>
              <a:gd name="adj" fmla="val 6030"/>
            </a:avLst>
          </a:prstGeom>
          <a:noFill/>
          <a:ln w="7620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cxnSp>
        <p:nvCxnSpPr>
          <p:cNvPr id="616" name="Google Shape;616;g10cb60d1837_3_19"/>
          <p:cNvCxnSpPr/>
          <p:nvPr/>
        </p:nvCxnSpPr>
        <p:spPr>
          <a:xfrm rot="10800000" flipH="1">
            <a:off x="8152675" y="5176025"/>
            <a:ext cx="870900" cy="441300"/>
          </a:xfrm>
          <a:prstGeom prst="straightConnector1">
            <a:avLst/>
          </a:prstGeom>
          <a:noFill/>
          <a:ln w="28575" cap="flat" cmpd="sng">
            <a:solidFill>
              <a:srgbClr val="85200C"/>
            </a:solidFill>
            <a:prstDash val="solid"/>
            <a:round/>
            <a:headEnd type="none" w="med" len="med"/>
            <a:tailEnd type="triangle" w="med" len="med"/>
          </a:ln>
        </p:spPr>
      </p:cxnSp>
      <p:sp>
        <p:nvSpPr>
          <p:cNvPr id="617" name="Google Shape;617;g10cb60d1837_3_19"/>
          <p:cNvSpPr/>
          <p:nvPr/>
        </p:nvSpPr>
        <p:spPr>
          <a:xfrm>
            <a:off x="6457238" y="5577900"/>
            <a:ext cx="2456100" cy="624600"/>
          </a:xfrm>
          <a:prstGeom prst="roundRect">
            <a:avLst>
              <a:gd name="adj" fmla="val 16667"/>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618" name="Google Shape;618;g10cb60d1837_3_19"/>
          <p:cNvSpPr txBox="1"/>
          <p:nvPr/>
        </p:nvSpPr>
        <p:spPr>
          <a:xfrm>
            <a:off x="6747775" y="5643900"/>
            <a:ext cx="7053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dirty="0" err="1">
                <a:latin typeface="07YasashisaGothicBold"/>
                <a:ea typeface="標楷體" panose="03000509000000000000" pitchFamily="65" charset="-120"/>
              </a:rPr>
              <a:t>血量</a:t>
            </a:r>
            <a:r>
              <a:rPr lang="zh-TW" altLang="en-US" sz="2000" b="1" dirty="0">
                <a:latin typeface="07YasashisaGothicBold"/>
                <a:ea typeface="標楷體" panose="03000509000000000000" pitchFamily="65" charset="-120"/>
              </a:rPr>
              <a:t>資訊輸出</a:t>
            </a:r>
            <a:endParaRPr sz="2000" b="1" dirty="0">
              <a:latin typeface="07YasashisaGothicBold"/>
              <a:ea typeface="標楷體" panose="03000509000000000000" pitchFamily="65" charset="-120"/>
            </a:endParaRPr>
          </a:p>
        </p:txBody>
      </p:sp>
      <p:sp>
        <p:nvSpPr>
          <p:cNvPr id="19" name="Google Shape;593;g10cb60d1837_3_9">
            <a:extLst>
              <a:ext uri="{FF2B5EF4-FFF2-40B4-BE49-F238E27FC236}">
                <a16:creationId xmlns:a16="http://schemas.microsoft.com/office/drawing/2014/main" id="{D4406439-0C1A-457D-B82A-1FAA22EFCAF0}"/>
              </a:ext>
            </a:extLst>
          </p:cNvPr>
          <p:cNvSpPr/>
          <p:nvPr/>
        </p:nvSpPr>
        <p:spPr>
          <a:xfrm>
            <a:off x="65996" y="108322"/>
            <a:ext cx="4035000" cy="7038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2000" dirty="0" smtClean="0">
                <a:solidFill>
                  <a:schemeClr val="dk1"/>
                </a:solidFill>
                <a:latin typeface="07YasashisaGothicBold" panose="02000600000000000000" pitchFamily="2" charset="-128"/>
                <a:ea typeface="07YasashisaGothicBold" panose="02000600000000000000" pitchFamily="2" charset="-128"/>
                <a:cs typeface="Times New Roman" panose="02020603050405020304" pitchFamily="18" charset="0"/>
                <a:sym typeface="DFKai-SB"/>
              </a:rPr>
              <a:t>Introduce </a:t>
            </a:r>
            <a:r>
              <a:rPr lang="en-US" sz="2000" dirty="0">
                <a:solidFill>
                  <a:schemeClr val="dk1"/>
                </a:solidFill>
                <a:latin typeface="07YasashisaGothicBold" panose="02000600000000000000" pitchFamily="2" charset="-128"/>
                <a:ea typeface="07YasashisaGothicBold" panose="02000600000000000000" pitchFamily="2" charset="-128"/>
                <a:cs typeface="Times New Roman" panose="02020603050405020304" pitchFamily="18" charset="0"/>
                <a:sym typeface="DFKai-SB"/>
              </a:rPr>
              <a:t>interface</a:t>
            </a:r>
            <a:endParaRPr sz="2000" dirty="0">
              <a:solidFill>
                <a:schemeClr val="dk1"/>
              </a:solidFill>
              <a:latin typeface="07YasashisaGothicBold" panose="02000600000000000000" pitchFamily="2" charset="-128"/>
              <a:ea typeface="07YasashisaGothicBold" panose="02000600000000000000" pitchFamily="2" charset="-128"/>
              <a:cs typeface="Times New Roman" panose="02020603050405020304" pitchFamily="18" charset="0"/>
              <a:sym typeface="DFKai-SB"/>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pic>
        <p:nvPicPr>
          <p:cNvPr id="376" name="Google Shape;376;p15"/>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377" name="Google Shape;377;p15"/>
          <p:cNvPicPr preferRelativeResize="0"/>
          <p:nvPr/>
        </p:nvPicPr>
        <p:blipFill rotWithShape="1">
          <a:blip r:embed="rId4">
            <a:alphaModFix/>
          </a:blip>
          <a:srcRect/>
          <a:stretch/>
        </p:blipFill>
        <p:spPr>
          <a:xfrm>
            <a:off x="2619440" y="2340208"/>
            <a:ext cx="7196034" cy="1142566"/>
          </a:xfrm>
          <a:prstGeom prst="rect">
            <a:avLst/>
          </a:prstGeom>
          <a:noFill/>
          <a:ln>
            <a:noFill/>
          </a:ln>
        </p:spPr>
      </p:pic>
      <p:sp>
        <p:nvSpPr>
          <p:cNvPr id="378" name="Google Shape;378;p15"/>
          <p:cNvSpPr txBox="1"/>
          <p:nvPr/>
        </p:nvSpPr>
        <p:spPr>
          <a:xfrm>
            <a:off x="5785657" y="1018112"/>
            <a:ext cx="861133" cy="14465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ltLang="zh-TW" sz="8800" dirty="0">
                <a:solidFill>
                  <a:srgbClr val="388BA5"/>
                </a:solidFill>
                <a:latin typeface="07YasashisaGothicBold"/>
                <a:ea typeface="標楷體" panose="03000509000000000000" pitchFamily="65" charset="-120"/>
                <a:sym typeface="Arial"/>
              </a:rPr>
              <a:t>5</a:t>
            </a:r>
            <a:endParaRPr sz="8800" dirty="0">
              <a:solidFill>
                <a:srgbClr val="388BA5"/>
              </a:solidFill>
              <a:latin typeface="07YasashisaGothicBold"/>
              <a:ea typeface="標楷體" panose="03000509000000000000" pitchFamily="65" charset="-120"/>
              <a:sym typeface="Arial"/>
            </a:endParaRPr>
          </a:p>
        </p:txBody>
      </p:sp>
      <p:pic>
        <p:nvPicPr>
          <p:cNvPr id="379" name="Google Shape;379;p15"/>
          <p:cNvPicPr preferRelativeResize="0"/>
          <p:nvPr/>
        </p:nvPicPr>
        <p:blipFill rotWithShape="1">
          <a:blip r:embed="rId5">
            <a:alphaModFix/>
          </a:blip>
          <a:srcRect/>
          <a:stretch/>
        </p:blipFill>
        <p:spPr>
          <a:xfrm>
            <a:off x="8575716" y="3321676"/>
            <a:ext cx="2431424" cy="2431424"/>
          </a:xfrm>
          <a:prstGeom prst="rect">
            <a:avLst/>
          </a:prstGeom>
          <a:noFill/>
          <a:ln>
            <a:noFill/>
          </a:ln>
        </p:spPr>
      </p:pic>
      <p:sp>
        <p:nvSpPr>
          <p:cNvPr id="380" name="Google Shape;380;p15"/>
          <p:cNvSpPr/>
          <p:nvPr/>
        </p:nvSpPr>
        <p:spPr>
          <a:xfrm>
            <a:off x="4510576" y="2672964"/>
            <a:ext cx="3170847" cy="477054"/>
          </a:xfrm>
          <a:prstGeom prst="rect">
            <a:avLst/>
          </a:prstGeom>
          <a:noFill/>
          <a:ln>
            <a:noFill/>
          </a:ln>
        </p:spPr>
        <p:txBody>
          <a:bodyPr spcFirstLastPara="1" wrap="square" lIns="91425" tIns="45700" rIns="91425" bIns="45700" anchor="t" anchorCtr="0">
            <a:spAutoFit/>
          </a:bodyPr>
          <a:lstStyle/>
          <a:p>
            <a:pPr lvl="0" algn="dist"/>
            <a:r>
              <a:rPr lang="en-US" altLang="zh-TW" sz="2500" b="1" dirty="0" err="1">
                <a:solidFill>
                  <a:schemeClr val="dk1"/>
                </a:solidFill>
                <a:latin typeface="標楷體" panose="03000509000000000000" pitchFamily="65" charset="-120"/>
                <a:ea typeface="標楷體" panose="03000509000000000000" pitchFamily="65" charset="-120"/>
                <a:cs typeface="Calibri"/>
                <a:sym typeface="Calibri"/>
              </a:rPr>
              <a:t>問題紀錄</a:t>
            </a:r>
            <a:endParaRPr dirty="0">
              <a:latin typeface="07YasashisaGothicBold"/>
              <a:ea typeface="標楷體" panose="03000509000000000000" pitchFamily="65" charset="-120"/>
            </a:endParaRPr>
          </a:p>
        </p:txBody>
      </p:sp>
    </p:spTree>
    <p:extLst>
      <p:ext uri="{BB962C8B-B14F-4D97-AF65-F5344CB8AC3E}">
        <p14:creationId xmlns:p14="http://schemas.microsoft.com/office/powerpoint/2010/main" val="84145617"/>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33"/>
          <p:cNvSpPr/>
          <p:nvPr/>
        </p:nvSpPr>
        <p:spPr>
          <a:xfrm>
            <a:off x="0" y="0"/>
            <a:ext cx="1901371" cy="1059543"/>
          </a:xfrm>
          <a:prstGeom prst="roundRect">
            <a:avLst>
              <a:gd name="adj" fmla="val 16667"/>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dirty="0" err="1">
                <a:solidFill>
                  <a:schemeClr val="dk1"/>
                </a:solidFill>
                <a:latin typeface="07YasashisaGothicBold"/>
                <a:ea typeface="標楷體" panose="03000509000000000000" pitchFamily="65" charset="-120"/>
                <a:sym typeface="Arial"/>
              </a:rPr>
              <a:t>程式碼</a:t>
            </a:r>
            <a:endParaRPr dirty="0">
              <a:latin typeface="07YasashisaGothicBold"/>
              <a:ea typeface="標楷體" panose="03000509000000000000" pitchFamily="65" charset="-120"/>
            </a:endParaRPr>
          </a:p>
        </p:txBody>
      </p:sp>
      <p:sp>
        <p:nvSpPr>
          <p:cNvPr id="625" name="Google Shape;625;p33"/>
          <p:cNvSpPr txBox="1"/>
          <p:nvPr/>
        </p:nvSpPr>
        <p:spPr>
          <a:xfrm>
            <a:off x="2407227" y="1243686"/>
            <a:ext cx="7377545" cy="4708941"/>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chemeClr val="dk1"/>
              </a:buClr>
              <a:buSzPts val="2000"/>
              <a:buFont typeface="Arial"/>
              <a:buAutoNum type="arabicPeriod"/>
            </a:pPr>
            <a:r>
              <a:rPr lang="en-US" sz="2000" dirty="0">
                <a:solidFill>
                  <a:schemeClr val="dk1"/>
                </a:solidFill>
                <a:latin typeface="07YasashisaGothicBold"/>
                <a:ea typeface="標楷體" panose="03000509000000000000" pitchFamily="65" charset="-120"/>
                <a:sym typeface="Arial"/>
              </a:rPr>
              <a:t>血量判定：因為血條顏色、血條背景設計等諸多問題，造成判定上的困難，目前解決辦法為，使用RGB轉HSV提取特定區間的顏色，並做成mask(</a:t>
            </a:r>
            <a:r>
              <a:rPr lang="en-US" sz="2000" dirty="0" err="1">
                <a:solidFill>
                  <a:schemeClr val="dk1"/>
                </a:solidFill>
                <a:latin typeface="07YasashisaGothicBold"/>
                <a:ea typeface="標楷體" panose="03000509000000000000" pitchFamily="65" charset="-120"/>
                <a:sym typeface="Arial"/>
              </a:rPr>
              <a:t>掩膜</a:t>
            </a:r>
            <a:r>
              <a:rPr lang="en-US" sz="2000" dirty="0">
                <a:solidFill>
                  <a:schemeClr val="dk1"/>
                </a:solidFill>
                <a:latin typeface="07YasashisaGothicBold"/>
                <a:ea typeface="標楷體" panose="03000509000000000000" pitchFamily="65" charset="-120"/>
                <a:sym typeface="Arial"/>
              </a:rPr>
              <a:t>)，直接將其他不感興趣的區塊刪掉，好獲得血量長度，並計算有效像素數量。而這樣做也還是留下一個小小的，無傷大雅的問題，就是我方擊敗敵人時，敵人的血條框會消失，這導致判定機制有機率獲得錯誤的數值，不過因為結果只有重複獲得擊敗敵人的reward，以及其修復難度之高，就放著不管</a:t>
            </a:r>
            <a:endParaRPr sz="2000" dirty="0">
              <a:solidFill>
                <a:schemeClr val="dk1"/>
              </a:solidFill>
              <a:latin typeface="07YasashisaGothicBold"/>
              <a:ea typeface="標楷體" panose="03000509000000000000" pitchFamily="65" charset="-120"/>
              <a:sym typeface="Arial"/>
            </a:endParaRPr>
          </a:p>
          <a:p>
            <a:pPr marL="457200" marR="0" lvl="0" indent="-330200" algn="l" rtl="0">
              <a:spcBef>
                <a:spcPts val="0"/>
              </a:spcBef>
              <a:spcAft>
                <a:spcPts val="0"/>
              </a:spcAft>
              <a:buClr>
                <a:schemeClr val="dk1"/>
              </a:buClr>
              <a:buSzPts val="2000"/>
              <a:buFont typeface="Arial"/>
              <a:buNone/>
            </a:pPr>
            <a:endParaRPr sz="2000" dirty="0">
              <a:solidFill>
                <a:schemeClr val="dk1"/>
              </a:solidFill>
              <a:latin typeface="07YasashisaGothicBold"/>
              <a:ea typeface="標楷體" panose="03000509000000000000" pitchFamily="65" charset="-120"/>
              <a:sym typeface="Arial"/>
            </a:endParaRPr>
          </a:p>
          <a:p>
            <a:pPr marL="457200" marR="0" lvl="0" indent="-457200" algn="l" rtl="0">
              <a:spcBef>
                <a:spcPts val="0"/>
              </a:spcBef>
              <a:spcAft>
                <a:spcPts val="0"/>
              </a:spcAft>
              <a:buClr>
                <a:schemeClr val="dk1"/>
              </a:buClr>
              <a:buSzPts val="2000"/>
              <a:buAutoNum type="arabicPeriod" startAt="2"/>
            </a:pPr>
            <a:r>
              <a:rPr lang="en-US" sz="2000" dirty="0" err="1" smtClean="0">
                <a:solidFill>
                  <a:schemeClr val="dk1"/>
                </a:solidFill>
                <a:latin typeface="07YasashisaGothicBold"/>
                <a:ea typeface="標楷體" panose="03000509000000000000" pitchFamily="65" charset="-120"/>
                <a:sym typeface="Arial"/>
              </a:rPr>
              <a:t>動作輸出</a:t>
            </a:r>
            <a:r>
              <a:rPr lang="en-US" sz="2000" dirty="0" err="1">
                <a:solidFill>
                  <a:schemeClr val="dk1"/>
                </a:solidFill>
                <a:latin typeface="07YasashisaGothicBold"/>
                <a:ea typeface="標楷體" panose="03000509000000000000" pitchFamily="65" charset="-120"/>
                <a:sym typeface="Arial"/>
              </a:rPr>
              <a:t>：因為隻狼是動作遊戲，所以他會有組合動作，</a:t>
            </a:r>
            <a:r>
              <a:rPr lang="en-US" sz="2000" dirty="0" err="1" smtClean="0">
                <a:solidFill>
                  <a:schemeClr val="dk1"/>
                </a:solidFill>
                <a:latin typeface="07YasashisaGothicBold"/>
                <a:ea typeface="標楷體" panose="03000509000000000000" pitchFamily="65" charset="-120"/>
                <a:sym typeface="Arial"/>
              </a:rPr>
              <a:t>像</a:t>
            </a:r>
            <a:endParaRPr lang="en-US" sz="2000" dirty="0" smtClean="0">
              <a:solidFill>
                <a:schemeClr val="dk1"/>
              </a:solidFill>
              <a:latin typeface="07YasashisaGothicBold"/>
              <a:ea typeface="標楷體" panose="03000509000000000000" pitchFamily="65" charset="-120"/>
              <a:sym typeface="Arial"/>
            </a:endParaRPr>
          </a:p>
          <a:p>
            <a:pPr marR="0" lvl="0" algn="l" rtl="0">
              <a:spcBef>
                <a:spcPts val="0"/>
              </a:spcBef>
              <a:spcAft>
                <a:spcPts val="0"/>
              </a:spcAft>
              <a:buClr>
                <a:schemeClr val="dk1"/>
              </a:buClr>
              <a:buSzPts val="2000"/>
            </a:pPr>
            <a:r>
              <a:rPr lang="en-US" sz="2000" dirty="0">
                <a:solidFill>
                  <a:schemeClr val="dk1"/>
                </a:solidFill>
                <a:latin typeface="07YasashisaGothicBold"/>
                <a:ea typeface="標楷體" panose="03000509000000000000" pitchFamily="65" charset="-120"/>
              </a:rPr>
              <a:t> </a:t>
            </a:r>
            <a:r>
              <a:rPr lang="en-US" sz="2000" dirty="0" smtClean="0">
                <a:solidFill>
                  <a:schemeClr val="dk1"/>
                </a:solidFill>
                <a:latin typeface="07YasashisaGothicBold"/>
                <a:ea typeface="標楷體" panose="03000509000000000000" pitchFamily="65" charset="-120"/>
              </a:rPr>
              <a:t>    </a:t>
            </a:r>
            <a:r>
              <a:rPr lang="en-US" sz="2000" dirty="0" err="1" smtClean="0">
                <a:solidFill>
                  <a:schemeClr val="dk1"/>
                </a:solidFill>
                <a:latin typeface="07YasashisaGothicBold"/>
                <a:ea typeface="標楷體" panose="03000509000000000000" pitchFamily="65" charset="-120"/>
                <a:sym typeface="Arial"/>
              </a:rPr>
              <a:t>是翻滾</a:t>
            </a:r>
            <a:r>
              <a:rPr lang="en-US" sz="2000" dirty="0" err="1">
                <a:solidFill>
                  <a:schemeClr val="dk1"/>
                </a:solidFill>
                <a:latin typeface="07YasashisaGothicBold"/>
                <a:ea typeface="標楷體" panose="03000509000000000000" pitchFamily="65" charset="-120"/>
                <a:sym typeface="Arial"/>
              </a:rPr>
              <a:t>+攻擊是範圍攻擊，長按攻擊會變成突刺等，</a:t>
            </a:r>
            <a:r>
              <a:rPr lang="en-US" sz="2000" dirty="0" err="1" smtClean="0">
                <a:solidFill>
                  <a:schemeClr val="dk1"/>
                </a:solidFill>
                <a:latin typeface="07YasashisaGothicBold"/>
                <a:ea typeface="標楷體" panose="03000509000000000000" pitchFamily="65" charset="-120"/>
                <a:sym typeface="Arial"/>
              </a:rPr>
              <a:t>因為這</a:t>
            </a:r>
            <a:r>
              <a:rPr lang="en-US" sz="2000" dirty="0" smtClean="0">
                <a:solidFill>
                  <a:schemeClr val="dk1"/>
                </a:solidFill>
                <a:latin typeface="07YasashisaGothicBold"/>
                <a:ea typeface="標楷體" panose="03000509000000000000" pitchFamily="65" charset="-120"/>
                <a:sym typeface="Arial"/>
              </a:rPr>
              <a:t>      </a:t>
            </a:r>
          </a:p>
          <a:p>
            <a:pPr marR="0" lvl="0" algn="l" rtl="0">
              <a:spcBef>
                <a:spcPts val="0"/>
              </a:spcBef>
              <a:spcAft>
                <a:spcPts val="0"/>
              </a:spcAft>
              <a:buClr>
                <a:schemeClr val="dk1"/>
              </a:buClr>
              <a:buSzPts val="2000"/>
            </a:pPr>
            <a:r>
              <a:rPr lang="en-US" sz="2000" dirty="0">
                <a:solidFill>
                  <a:schemeClr val="dk1"/>
                </a:solidFill>
                <a:latin typeface="07YasashisaGothicBold"/>
                <a:ea typeface="標楷體" panose="03000509000000000000" pitchFamily="65" charset="-120"/>
              </a:rPr>
              <a:t> </a:t>
            </a:r>
            <a:r>
              <a:rPr lang="en-US" sz="2000" dirty="0" smtClean="0">
                <a:solidFill>
                  <a:schemeClr val="dk1"/>
                </a:solidFill>
                <a:latin typeface="07YasashisaGothicBold"/>
                <a:ea typeface="標楷體" panose="03000509000000000000" pitchFamily="65" charset="-120"/>
              </a:rPr>
              <a:t>    </a:t>
            </a:r>
            <a:r>
              <a:rPr lang="en-US" sz="2000" dirty="0" err="1" smtClean="0">
                <a:solidFill>
                  <a:schemeClr val="dk1"/>
                </a:solidFill>
                <a:latin typeface="07YasashisaGothicBold"/>
                <a:ea typeface="標楷體" panose="03000509000000000000" pitchFamily="65" charset="-120"/>
                <a:sym typeface="Arial"/>
              </a:rPr>
              <a:t>些遊戲設定</a:t>
            </a:r>
            <a:r>
              <a:rPr lang="en-US" sz="2000" dirty="0" err="1">
                <a:solidFill>
                  <a:schemeClr val="dk1"/>
                </a:solidFill>
                <a:latin typeface="07YasashisaGothicBold"/>
                <a:ea typeface="標楷體" panose="03000509000000000000" pitchFamily="65" charset="-120"/>
                <a:sym typeface="Arial"/>
              </a:rPr>
              <a:t>，導致AI</a:t>
            </a:r>
            <a:r>
              <a:rPr lang="en-US" sz="2000" dirty="0" err="1" smtClean="0">
                <a:solidFill>
                  <a:schemeClr val="dk1"/>
                </a:solidFill>
                <a:latin typeface="07YasashisaGothicBold"/>
                <a:ea typeface="標楷體" panose="03000509000000000000" pitchFamily="65" charset="-120"/>
                <a:sym typeface="Arial"/>
              </a:rPr>
              <a:t>做某些動作會跟預期要獲得的結果不一</a:t>
            </a:r>
            <a:r>
              <a:rPr lang="en-US" sz="2000" dirty="0" smtClean="0">
                <a:solidFill>
                  <a:schemeClr val="dk1"/>
                </a:solidFill>
                <a:latin typeface="07YasashisaGothicBold"/>
                <a:ea typeface="標楷體" panose="03000509000000000000" pitchFamily="65" charset="-120"/>
                <a:sym typeface="Arial"/>
              </a:rPr>
              <a:t> </a:t>
            </a:r>
          </a:p>
          <a:p>
            <a:pPr lvl="0">
              <a:buClr>
                <a:schemeClr val="dk1"/>
              </a:buClr>
              <a:buSzPts val="2000"/>
            </a:pPr>
            <a:r>
              <a:rPr lang="en-US" altLang="zh-TW" sz="2000" dirty="0">
                <a:solidFill>
                  <a:schemeClr val="dk1"/>
                </a:solidFill>
                <a:latin typeface="07YasashisaGothicBold"/>
                <a:ea typeface="標楷體" panose="03000509000000000000" pitchFamily="65" charset="-120"/>
              </a:rPr>
              <a:t>    </a:t>
            </a:r>
            <a:r>
              <a:rPr lang="en-US" altLang="zh-TW" sz="2000" dirty="0" smtClean="0">
                <a:solidFill>
                  <a:schemeClr val="dk1"/>
                </a:solidFill>
                <a:latin typeface="07YasashisaGothicBold"/>
                <a:ea typeface="標楷體" panose="03000509000000000000" pitchFamily="65" charset="-120"/>
              </a:rPr>
              <a:t> </a:t>
            </a:r>
            <a:r>
              <a:rPr lang="en-US" sz="2000" dirty="0" err="1" smtClean="0">
                <a:solidFill>
                  <a:schemeClr val="dk1"/>
                </a:solidFill>
                <a:latin typeface="07YasashisaGothicBold"/>
                <a:ea typeface="標楷體" panose="03000509000000000000" pitchFamily="65" charset="-120"/>
                <a:sym typeface="Arial"/>
              </a:rPr>
              <a:t>樣</a:t>
            </a:r>
            <a:r>
              <a:rPr lang="en-US" sz="2000" dirty="0" err="1">
                <a:solidFill>
                  <a:schemeClr val="dk1"/>
                </a:solidFill>
                <a:latin typeface="07YasashisaGothicBold"/>
                <a:ea typeface="標楷體" panose="03000509000000000000" pitchFamily="65" charset="-120"/>
                <a:sym typeface="Arial"/>
              </a:rPr>
              <a:t>，這方面我只能透過修改”模擬鍵盤輸出”的function</a:t>
            </a:r>
            <a:r>
              <a:rPr lang="en-US" sz="2000" dirty="0" err="1" smtClean="0">
                <a:solidFill>
                  <a:schemeClr val="dk1"/>
                </a:solidFill>
                <a:latin typeface="07YasashisaGothicBold"/>
                <a:ea typeface="標楷體" panose="03000509000000000000" pitchFamily="65" charset="-120"/>
                <a:sym typeface="Arial"/>
              </a:rPr>
              <a:t>來降</a:t>
            </a:r>
            <a:endParaRPr lang="en-US" sz="2000" dirty="0" smtClean="0">
              <a:solidFill>
                <a:schemeClr val="dk1"/>
              </a:solidFill>
              <a:latin typeface="07YasashisaGothicBold"/>
              <a:ea typeface="標楷體" panose="03000509000000000000" pitchFamily="65" charset="-120"/>
              <a:sym typeface="Arial"/>
            </a:endParaRPr>
          </a:p>
          <a:p>
            <a:pPr lvl="0">
              <a:buClr>
                <a:schemeClr val="dk1"/>
              </a:buClr>
              <a:buSzPts val="2000"/>
            </a:pPr>
            <a:r>
              <a:rPr lang="en-US" sz="2000" dirty="0">
                <a:solidFill>
                  <a:schemeClr val="dk1"/>
                </a:solidFill>
                <a:latin typeface="07YasashisaGothicBold"/>
                <a:ea typeface="標楷體" panose="03000509000000000000" pitchFamily="65" charset="-120"/>
              </a:rPr>
              <a:t> </a:t>
            </a:r>
            <a:r>
              <a:rPr lang="en-US" sz="2000" dirty="0" smtClean="0">
                <a:solidFill>
                  <a:schemeClr val="dk1"/>
                </a:solidFill>
                <a:latin typeface="07YasashisaGothicBold"/>
                <a:ea typeface="標楷體" panose="03000509000000000000" pitchFamily="65" charset="-120"/>
              </a:rPr>
              <a:t>    </a:t>
            </a:r>
            <a:r>
              <a:rPr lang="en-US" sz="2000" dirty="0" err="1" smtClean="0">
                <a:solidFill>
                  <a:schemeClr val="dk1"/>
                </a:solidFill>
                <a:latin typeface="07YasashisaGothicBold"/>
                <a:ea typeface="標楷體" panose="03000509000000000000" pitchFamily="65" charset="-120"/>
                <a:sym typeface="Arial"/>
              </a:rPr>
              <a:t>低這些事發生的機率</a:t>
            </a:r>
            <a:endParaRPr dirty="0">
              <a:latin typeface="07YasashisaGothicBold"/>
              <a:ea typeface="標楷體" panose="03000509000000000000" pitchFamily="65" charset="-120"/>
            </a:endParaRPr>
          </a:p>
          <a:p>
            <a:pPr marL="0" marR="0" lvl="0" indent="0" algn="l" rtl="0">
              <a:spcBef>
                <a:spcPts val="0"/>
              </a:spcBef>
              <a:spcAft>
                <a:spcPts val="0"/>
              </a:spcAft>
              <a:buNone/>
            </a:pPr>
            <a:endParaRPr sz="2000" dirty="0">
              <a:solidFill>
                <a:srgbClr val="C00000"/>
              </a:solidFill>
              <a:latin typeface="標楷體" panose="03000509000000000000" pitchFamily="65" charset="-120"/>
              <a:ea typeface="標楷體" panose="03000509000000000000" pitchFamily="65" charset="-120"/>
              <a:cs typeface="Calibri"/>
              <a:sym typeface="Calibri"/>
            </a:endParaRPr>
          </a:p>
        </p:txBody>
      </p:sp>
      <p:sp>
        <p:nvSpPr>
          <p:cNvPr id="626" name="Google Shape;626;p33"/>
          <p:cNvSpPr txBox="1"/>
          <p:nvPr/>
        </p:nvSpPr>
        <p:spPr>
          <a:xfrm>
            <a:off x="2007523" y="529771"/>
            <a:ext cx="6093228"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err="1">
                <a:solidFill>
                  <a:schemeClr val="dk1"/>
                </a:solidFill>
                <a:latin typeface="標楷體" panose="03000509000000000000" pitchFamily="65" charset="-120"/>
                <a:ea typeface="標楷體" panose="03000509000000000000" pitchFamily="65" charset="-120"/>
                <a:cs typeface="Calibri"/>
                <a:sym typeface="Calibri"/>
              </a:rPr>
              <a:t>問題紀錄</a:t>
            </a:r>
            <a:r>
              <a:rPr lang="en-US" sz="2800" b="1" dirty="0">
                <a:solidFill>
                  <a:schemeClr val="dk1"/>
                </a:solidFill>
                <a:latin typeface="標楷體" panose="03000509000000000000" pitchFamily="65" charset="-120"/>
                <a:ea typeface="標楷體" panose="03000509000000000000" pitchFamily="65" charset="-120"/>
                <a:cs typeface="Calibri"/>
                <a:sym typeface="Calibri"/>
              </a:rPr>
              <a:t>：</a:t>
            </a:r>
            <a:endParaRPr sz="2800" dirty="0">
              <a:latin typeface="07YasashisaGothicBold"/>
              <a:ea typeface="標楷體" panose="03000509000000000000" pitchFamily="65" charset="-120"/>
            </a:endParaRPr>
          </a:p>
        </p:txBody>
      </p:sp>
    </p:spTree>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34"/>
          <p:cNvSpPr/>
          <p:nvPr/>
        </p:nvSpPr>
        <p:spPr>
          <a:xfrm>
            <a:off x="0" y="0"/>
            <a:ext cx="1901371" cy="1059543"/>
          </a:xfrm>
          <a:prstGeom prst="roundRect">
            <a:avLst>
              <a:gd name="adj" fmla="val 16667"/>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dirty="0" err="1">
                <a:solidFill>
                  <a:schemeClr val="dk1"/>
                </a:solidFill>
                <a:latin typeface="07YasashisaGothicBold"/>
                <a:ea typeface="標楷體" panose="03000509000000000000" pitchFamily="65" charset="-120"/>
                <a:sym typeface="Arial"/>
              </a:rPr>
              <a:t>程式碼</a:t>
            </a:r>
            <a:endParaRPr dirty="0">
              <a:latin typeface="07YasashisaGothicBold"/>
              <a:ea typeface="標楷體" panose="03000509000000000000" pitchFamily="65" charset="-120"/>
            </a:endParaRPr>
          </a:p>
        </p:txBody>
      </p:sp>
      <p:sp>
        <p:nvSpPr>
          <p:cNvPr id="633" name="Google Shape;633;p34"/>
          <p:cNvSpPr txBox="1"/>
          <p:nvPr/>
        </p:nvSpPr>
        <p:spPr>
          <a:xfrm>
            <a:off x="2098963" y="428279"/>
            <a:ext cx="6093228" cy="4770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500" b="1" dirty="0" err="1">
                <a:solidFill>
                  <a:schemeClr val="dk1"/>
                </a:solidFill>
                <a:latin typeface="標楷體" panose="03000509000000000000" pitchFamily="65" charset="-120"/>
                <a:ea typeface="標楷體" panose="03000509000000000000" pitchFamily="65" charset="-120"/>
                <a:cs typeface="Calibri"/>
                <a:sym typeface="Calibri"/>
              </a:rPr>
              <a:t>問題紀錄</a:t>
            </a:r>
            <a:r>
              <a:rPr lang="en-US" sz="2500" b="1" dirty="0">
                <a:solidFill>
                  <a:schemeClr val="dk1"/>
                </a:solidFill>
                <a:latin typeface="標楷體" panose="03000509000000000000" pitchFamily="65" charset="-120"/>
                <a:ea typeface="標楷體" panose="03000509000000000000" pitchFamily="65" charset="-120"/>
                <a:cs typeface="Calibri"/>
                <a:sym typeface="Calibri"/>
              </a:rPr>
              <a:t>：</a:t>
            </a:r>
            <a:endParaRPr dirty="0">
              <a:latin typeface="07YasashisaGothicBold"/>
              <a:ea typeface="標楷體" panose="03000509000000000000" pitchFamily="65" charset="-120"/>
            </a:endParaRPr>
          </a:p>
        </p:txBody>
      </p:sp>
      <p:sp>
        <p:nvSpPr>
          <p:cNvPr id="634" name="Google Shape;634;p34"/>
          <p:cNvSpPr txBox="1"/>
          <p:nvPr/>
        </p:nvSpPr>
        <p:spPr>
          <a:xfrm>
            <a:off x="2407227" y="1243686"/>
            <a:ext cx="7377600" cy="498594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000"/>
              <a:buFont typeface="Arial"/>
              <a:buAutoNum type="arabicPeriod" startAt="3"/>
            </a:pPr>
            <a:r>
              <a:rPr lang="en-US" sz="2000" dirty="0" err="1" smtClean="0">
                <a:solidFill>
                  <a:schemeClr val="dk1"/>
                </a:solidFill>
                <a:latin typeface="07YasashisaGothicBold"/>
                <a:ea typeface="標楷體" panose="03000509000000000000" pitchFamily="65" charset="-120"/>
                <a:sym typeface="Arial"/>
              </a:rPr>
              <a:t>無法連續判定</a:t>
            </a:r>
            <a:r>
              <a:rPr lang="en-US" sz="2000" dirty="0" err="1">
                <a:solidFill>
                  <a:schemeClr val="dk1"/>
                </a:solidFill>
                <a:latin typeface="07YasashisaGothicBold"/>
                <a:ea typeface="標楷體" panose="03000509000000000000" pitchFamily="65" charset="-120"/>
                <a:sym typeface="Arial"/>
              </a:rPr>
              <a:t>：這應該算是程式本身設計就無法達到的目標，因為這個程式的運作是</a:t>
            </a:r>
            <a:r>
              <a:rPr lang="en-US" sz="2000" dirty="0">
                <a:solidFill>
                  <a:schemeClr val="dk1"/>
                </a:solidFill>
                <a:latin typeface="07YasashisaGothicBold"/>
                <a:ea typeface="標楷體" panose="03000509000000000000" pitchFamily="65" charset="-120"/>
                <a:sym typeface="Arial"/>
              </a:rPr>
              <a:t>&lt;</a:t>
            </a:r>
            <a:r>
              <a:rPr lang="en-US" sz="2000" dirty="0" err="1">
                <a:solidFill>
                  <a:schemeClr val="dk1"/>
                </a:solidFill>
                <a:latin typeface="07YasashisaGothicBold"/>
                <a:ea typeface="標楷體" panose="03000509000000000000" pitchFamily="65" charset="-120"/>
                <a:sym typeface="Arial"/>
              </a:rPr>
              <a:t>獲取單張螢幕圖像→輸入神經網路→判定要輸出的動作→輸出動作→獲得reward並回饋給Q表更新策略</a:t>
            </a:r>
            <a:r>
              <a:rPr lang="en-US" sz="2000" dirty="0">
                <a:solidFill>
                  <a:schemeClr val="dk1"/>
                </a:solidFill>
                <a:latin typeface="07YasashisaGothicBold"/>
                <a:ea typeface="標楷體" panose="03000509000000000000" pitchFamily="65" charset="-120"/>
                <a:sym typeface="Arial"/>
              </a:rPr>
              <a:t>&gt;，在這整段時間內只會進行一次判定，其中最耗時的就是輸出動作，為了接近真實動作輸出，不會造成按十幾個攻擊但只攻擊一下的狀況，每個動作我都量過他的動作時長，並在模擬鍵盤輸出這邊增加延遲</a:t>
            </a:r>
            <a:endParaRPr sz="2000" dirty="0">
              <a:solidFill>
                <a:schemeClr val="dk1"/>
              </a:solidFill>
              <a:latin typeface="07YasashisaGothicBold"/>
              <a:ea typeface="標楷體" panose="03000509000000000000" pitchFamily="65" charset="-120"/>
              <a:sym typeface="Arial"/>
            </a:endParaRPr>
          </a:p>
          <a:p>
            <a:pPr marL="342900" marR="0" lvl="0" indent="-215900" algn="l" rtl="0">
              <a:spcBef>
                <a:spcPts val="0"/>
              </a:spcBef>
              <a:spcAft>
                <a:spcPts val="0"/>
              </a:spcAft>
              <a:buClr>
                <a:schemeClr val="dk1"/>
              </a:buClr>
              <a:buSzPts val="2000"/>
              <a:buFont typeface="Arial"/>
              <a:buNone/>
            </a:pPr>
            <a:endParaRPr sz="2000" dirty="0">
              <a:solidFill>
                <a:schemeClr val="dk1"/>
              </a:solidFill>
              <a:latin typeface="07YasashisaGothicBold"/>
              <a:ea typeface="標楷體" panose="03000509000000000000" pitchFamily="65" charset="-120"/>
              <a:sym typeface="Arial"/>
            </a:endParaRPr>
          </a:p>
          <a:p>
            <a:pPr marL="457200" marR="0" lvl="0" indent="-457200" algn="l" rtl="0">
              <a:spcBef>
                <a:spcPts val="0"/>
              </a:spcBef>
              <a:spcAft>
                <a:spcPts val="0"/>
              </a:spcAft>
              <a:buClr>
                <a:schemeClr val="dk1"/>
              </a:buClr>
              <a:buSzPts val="2000"/>
              <a:buAutoNum type="arabicPeriod" startAt="4"/>
            </a:pPr>
            <a:r>
              <a:rPr lang="en-US" sz="2000" dirty="0" smtClean="0">
                <a:solidFill>
                  <a:schemeClr val="dk1"/>
                </a:solidFill>
                <a:latin typeface="07YasashisaGothicBold"/>
                <a:ea typeface="標楷體" panose="03000509000000000000" pitchFamily="65" charset="-120"/>
                <a:sym typeface="Arial"/>
              </a:rPr>
              <a:t>特定動作幾乎無法應對</a:t>
            </a:r>
            <a:r>
              <a:rPr lang="en-US" sz="2000" dirty="0">
                <a:solidFill>
                  <a:schemeClr val="dk1"/>
                </a:solidFill>
                <a:latin typeface="07YasashisaGothicBold"/>
                <a:ea typeface="標楷體" panose="03000509000000000000" pitchFamily="65" charset="-120"/>
                <a:sym typeface="Arial"/>
              </a:rPr>
              <a:t>：書接上文，但也因為動作延遲，AI</a:t>
            </a:r>
            <a:r>
              <a:rPr lang="en-US" sz="2000" dirty="0" smtClean="0">
                <a:solidFill>
                  <a:schemeClr val="dk1"/>
                </a:solidFill>
                <a:latin typeface="07YasashisaGothicBold"/>
                <a:ea typeface="標楷體" panose="03000509000000000000" pitchFamily="65" charset="-120"/>
                <a:sym typeface="Arial"/>
              </a:rPr>
              <a:t>常常會有一個動作做到一半</a:t>
            </a:r>
            <a:r>
              <a:rPr lang="en-US" sz="2000" dirty="0">
                <a:solidFill>
                  <a:schemeClr val="dk1"/>
                </a:solidFill>
                <a:latin typeface="07YasashisaGothicBold"/>
                <a:ea typeface="標楷體" panose="03000509000000000000" pitchFamily="65" charset="-120"/>
                <a:sym typeface="Arial"/>
              </a:rPr>
              <a:t>，敵人正好在攻擊狀態就被攻擊到的狀態，這邊要先說明，敵人有幾個動作是有一段延遲時間的攻擊，也就是他會先擺好架式才攻擊，這導致AI在敵人擺架式的時候會持續攻擊，結果對面攻擊下來的時候，我方動作輸出到一半就受傷，而因為微妙的時間差與遊戲動作設定，會讓AI堅持攻擊好獲得更高的rew</a:t>
            </a:r>
            <a:r>
              <a:rPr lang="en-US" sz="2000" dirty="0">
                <a:solidFill>
                  <a:schemeClr val="dk1"/>
                </a:solidFill>
                <a:latin typeface="07YasashisaGothicBold"/>
                <a:ea typeface="標楷體" panose="03000509000000000000" pitchFamily="65" charset="-120"/>
              </a:rPr>
              <a:t>ard</a:t>
            </a:r>
            <a:endParaRPr sz="2000" dirty="0">
              <a:solidFill>
                <a:schemeClr val="dk1"/>
              </a:solidFill>
              <a:latin typeface="07YasashisaGothicBold"/>
              <a:ea typeface="標楷體" panose="03000509000000000000" pitchFamily="65" charset="-120"/>
              <a:sym typeface="Arial"/>
            </a:endParaRPr>
          </a:p>
          <a:p>
            <a:pPr marL="342900" marR="0" lvl="0" indent="-228600" algn="l" rtl="0">
              <a:spcBef>
                <a:spcPts val="0"/>
              </a:spcBef>
              <a:spcAft>
                <a:spcPts val="0"/>
              </a:spcAft>
              <a:buClr>
                <a:schemeClr val="dk1"/>
              </a:buClr>
              <a:buSzPts val="1800"/>
              <a:buFont typeface="Arial"/>
              <a:buNone/>
            </a:pPr>
            <a:endParaRPr sz="1800" dirty="0">
              <a:solidFill>
                <a:schemeClr val="dk1"/>
              </a:solidFill>
              <a:latin typeface="07YasashisaGothicBold"/>
              <a:ea typeface="標楷體" panose="03000509000000000000" pitchFamily="65" charset="-120"/>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pic>
        <p:nvPicPr>
          <p:cNvPr id="376" name="Google Shape;376;p15"/>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377" name="Google Shape;377;p15"/>
          <p:cNvPicPr preferRelativeResize="0"/>
          <p:nvPr/>
        </p:nvPicPr>
        <p:blipFill rotWithShape="1">
          <a:blip r:embed="rId4">
            <a:alphaModFix/>
          </a:blip>
          <a:srcRect/>
          <a:stretch/>
        </p:blipFill>
        <p:spPr>
          <a:xfrm>
            <a:off x="2619440" y="2340208"/>
            <a:ext cx="7196034" cy="1142566"/>
          </a:xfrm>
          <a:prstGeom prst="rect">
            <a:avLst/>
          </a:prstGeom>
          <a:noFill/>
          <a:ln>
            <a:noFill/>
          </a:ln>
        </p:spPr>
      </p:pic>
      <p:sp>
        <p:nvSpPr>
          <p:cNvPr id="378" name="Google Shape;378;p15"/>
          <p:cNvSpPr txBox="1"/>
          <p:nvPr/>
        </p:nvSpPr>
        <p:spPr>
          <a:xfrm>
            <a:off x="5785657" y="1018112"/>
            <a:ext cx="861133" cy="14465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ltLang="zh-TW" sz="8800" dirty="0">
                <a:solidFill>
                  <a:srgbClr val="388BA5"/>
                </a:solidFill>
                <a:latin typeface="07YasashisaGothicBold"/>
                <a:ea typeface="標楷體" panose="03000509000000000000" pitchFamily="65" charset="-120"/>
              </a:rPr>
              <a:t>6</a:t>
            </a:r>
            <a:endParaRPr sz="8800" dirty="0">
              <a:solidFill>
                <a:srgbClr val="388BA5"/>
              </a:solidFill>
              <a:latin typeface="07YasashisaGothicBold"/>
              <a:ea typeface="標楷體" panose="03000509000000000000" pitchFamily="65" charset="-120"/>
              <a:sym typeface="Arial"/>
            </a:endParaRPr>
          </a:p>
        </p:txBody>
      </p:sp>
      <p:pic>
        <p:nvPicPr>
          <p:cNvPr id="379" name="Google Shape;379;p15"/>
          <p:cNvPicPr preferRelativeResize="0"/>
          <p:nvPr/>
        </p:nvPicPr>
        <p:blipFill rotWithShape="1">
          <a:blip r:embed="rId5">
            <a:alphaModFix/>
          </a:blip>
          <a:srcRect/>
          <a:stretch/>
        </p:blipFill>
        <p:spPr>
          <a:xfrm>
            <a:off x="8575716" y="3321676"/>
            <a:ext cx="2431424" cy="2431424"/>
          </a:xfrm>
          <a:prstGeom prst="rect">
            <a:avLst/>
          </a:prstGeom>
          <a:noFill/>
          <a:ln>
            <a:noFill/>
          </a:ln>
        </p:spPr>
      </p:pic>
      <p:sp>
        <p:nvSpPr>
          <p:cNvPr id="380" name="Google Shape;380;p15"/>
          <p:cNvSpPr/>
          <p:nvPr/>
        </p:nvSpPr>
        <p:spPr>
          <a:xfrm>
            <a:off x="4510576" y="2672964"/>
            <a:ext cx="3170847" cy="477054"/>
          </a:xfrm>
          <a:prstGeom prst="rect">
            <a:avLst/>
          </a:prstGeom>
          <a:noFill/>
          <a:ln>
            <a:noFill/>
          </a:ln>
        </p:spPr>
        <p:txBody>
          <a:bodyPr spcFirstLastPara="1" wrap="square" lIns="91425" tIns="45700" rIns="91425" bIns="45700" anchor="t" anchorCtr="0">
            <a:spAutoFit/>
          </a:bodyPr>
          <a:lstStyle/>
          <a:p>
            <a:pPr lvl="0" algn="dist"/>
            <a:r>
              <a:rPr lang="zh-TW" altLang="en-US" sz="2500" b="1" dirty="0">
                <a:solidFill>
                  <a:schemeClr val="dk1"/>
                </a:solidFill>
                <a:latin typeface="標楷體" panose="03000509000000000000" pitchFamily="65" charset="-120"/>
                <a:ea typeface="標楷體" panose="03000509000000000000" pitchFamily="65" charset="-120"/>
                <a:cs typeface="Calibri"/>
                <a:sym typeface="Calibri"/>
              </a:rPr>
              <a:t>資料來源</a:t>
            </a:r>
            <a:endParaRPr dirty="0">
              <a:latin typeface="07YasashisaGothicBold"/>
              <a:ea typeface="標楷體" panose="03000509000000000000" pitchFamily="65" charset="-120"/>
            </a:endParaRPr>
          </a:p>
        </p:txBody>
      </p:sp>
    </p:spTree>
    <p:extLst>
      <p:ext uri="{BB962C8B-B14F-4D97-AF65-F5344CB8AC3E}">
        <p14:creationId xmlns:p14="http://schemas.microsoft.com/office/powerpoint/2010/main" val="1443238037"/>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34"/>
          <p:cNvSpPr/>
          <p:nvPr/>
        </p:nvSpPr>
        <p:spPr>
          <a:xfrm>
            <a:off x="0" y="0"/>
            <a:ext cx="1901371" cy="1059543"/>
          </a:xfrm>
          <a:prstGeom prst="roundRect">
            <a:avLst>
              <a:gd name="adj" fmla="val 16667"/>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zh-TW" altLang="en-US" sz="2000" b="1" dirty="0">
                <a:solidFill>
                  <a:schemeClr val="dk1"/>
                </a:solidFill>
                <a:latin typeface="標楷體" panose="03000509000000000000" pitchFamily="65" charset="-120"/>
                <a:ea typeface="標楷體" panose="03000509000000000000" pitchFamily="65" charset="-120"/>
                <a:cs typeface="Calibri"/>
                <a:sym typeface="Calibri"/>
              </a:rPr>
              <a:t>資料來源</a:t>
            </a:r>
            <a:endParaRPr dirty="0">
              <a:latin typeface="07YasashisaGothicBold"/>
              <a:ea typeface="標楷體" panose="03000509000000000000" pitchFamily="65" charset="-120"/>
            </a:endParaRPr>
          </a:p>
        </p:txBody>
      </p:sp>
      <p:sp>
        <p:nvSpPr>
          <p:cNvPr id="633" name="Google Shape;633;p34"/>
          <p:cNvSpPr txBox="1"/>
          <p:nvPr/>
        </p:nvSpPr>
        <p:spPr>
          <a:xfrm>
            <a:off x="3479953" y="2859633"/>
            <a:ext cx="5232094" cy="1138733"/>
          </a:xfrm>
          <a:prstGeom prst="rect">
            <a:avLst/>
          </a:prstGeom>
          <a:noFill/>
          <a:ln>
            <a:noFill/>
          </a:ln>
        </p:spPr>
        <p:txBody>
          <a:bodyPr spcFirstLastPara="1" wrap="square" lIns="91425" tIns="45700" rIns="91425" bIns="45700" anchor="t" anchorCtr="0">
            <a:spAutoFit/>
          </a:bodyPr>
          <a:lstStyle/>
          <a:p>
            <a:pPr lvl="0">
              <a:buClr>
                <a:schemeClr val="dk1"/>
              </a:buClr>
              <a:buSzPts val="2000"/>
            </a:pPr>
            <a:r>
              <a:rPr lang="en-US" altLang="zh-TW" sz="180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hlinkClick r:id="rId3"/>
              </a:rPr>
              <a:t>https://github.com/analoganddigital/DQN_play_sekiro</a:t>
            </a:r>
            <a:endParaRPr lang="en-US" altLang="zh-TW" sz="180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endParaRPr>
          </a:p>
          <a:p>
            <a:pPr lvl="0">
              <a:buClr>
                <a:schemeClr val="dk1"/>
              </a:buClr>
              <a:buSzPts val="2000"/>
            </a:pPr>
            <a:endParaRPr lang="en-US" altLang="zh-TW" sz="180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endParaRPr>
          </a:p>
          <a:p>
            <a:pPr lvl="0">
              <a:buClr>
                <a:schemeClr val="dk1"/>
              </a:buClr>
              <a:buSzPts val="2000"/>
            </a:pPr>
            <a:r>
              <a:rPr lang="zh-TW" altLang="en-US" sz="1800" dirty="0">
                <a:latin typeface="Times New Roman" panose="02020603050405020304" pitchFamily="18" charset="0"/>
                <a:cs typeface="Times New Roman" panose="02020603050405020304" pitchFamily="18" charset="0"/>
                <a:hlinkClick r:id="rId4"/>
              </a:rPr>
              <a:t>强化学习</a:t>
            </a:r>
            <a:r>
              <a:rPr lang="en-US" altLang="zh-TW" sz="1800" dirty="0">
                <a:latin typeface="Times New Roman" panose="02020603050405020304" pitchFamily="18" charset="0"/>
                <a:cs typeface="Times New Roman" panose="02020603050405020304" pitchFamily="18" charset="0"/>
                <a:hlinkClick r:id="rId4"/>
              </a:rPr>
              <a:t>(</a:t>
            </a:r>
            <a:r>
              <a:rPr lang="zh-TW" altLang="en-US" sz="1800" dirty="0">
                <a:latin typeface="Times New Roman" panose="02020603050405020304" pitchFamily="18" charset="0"/>
                <a:cs typeface="Times New Roman" panose="02020603050405020304" pitchFamily="18" charset="0"/>
                <a:hlinkClick r:id="rId4"/>
              </a:rPr>
              <a:t>七</a:t>
            </a:r>
            <a:r>
              <a:rPr lang="en-US" altLang="zh-TW" sz="1800" dirty="0">
                <a:latin typeface="Times New Roman" panose="02020603050405020304" pitchFamily="18" charset="0"/>
                <a:cs typeface="Times New Roman" panose="02020603050405020304" pitchFamily="18" charset="0"/>
                <a:hlinkClick r:id="rId4"/>
              </a:rPr>
              <a:t>)--Q-Learning</a:t>
            </a:r>
            <a:r>
              <a:rPr lang="zh-TW" altLang="en-US" sz="1800" dirty="0">
                <a:latin typeface="Times New Roman" panose="02020603050405020304" pitchFamily="18" charset="0"/>
                <a:cs typeface="Times New Roman" panose="02020603050405020304" pitchFamily="18" charset="0"/>
                <a:hlinkClick r:id="rId4"/>
              </a:rPr>
              <a:t>和</a:t>
            </a:r>
            <a:r>
              <a:rPr lang="en-US" altLang="zh-TW" sz="1800" dirty="0" err="1">
                <a:latin typeface="Times New Roman" panose="02020603050405020304" pitchFamily="18" charset="0"/>
                <a:cs typeface="Times New Roman" panose="02020603050405020304" pitchFamily="18" charset="0"/>
                <a:hlinkClick r:id="rId4"/>
              </a:rPr>
              <a:t>Sarsa</a:t>
            </a:r>
            <a:r>
              <a:rPr lang="en-US" altLang="zh-TW" sz="1800" dirty="0">
                <a:latin typeface="Times New Roman" panose="02020603050405020304" pitchFamily="18" charset="0"/>
                <a:cs typeface="Times New Roman" panose="02020603050405020304" pitchFamily="18" charset="0"/>
                <a:hlinkClick r:id="rId4"/>
              </a:rPr>
              <a:t> - </a:t>
            </a:r>
            <a:r>
              <a:rPr lang="zh-TW" altLang="en-US" sz="1800" dirty="0">
                <a:latin typeface="Times New Roman" panose="02020603050405020304" pitchFamily="18" charset="0"/>
                <a:cs typeface="Times New Roman" panose="02020603050405020304" pitchFamily="18" charset="0"/>
                <a:hlinkClick r:id="rId4"/>
              </a:rPr>
              <a:t>知乎 </a:t>
            </a:r>
            <a:r>
              <a:rPr lang="en-US" altLang="zh-TW" sz="1800" dirty="0">
                <a:latin typeface="Times New Roman" panose="02020603050405020304" pitchFamily="18" charset="0"/>
                <a:cs typeface="Times New Roman" panose="02020603050405020304" pitchFamily="18" charset="0"/>
                <a:hlinkClick r:id="rId4"/>
              </a:rPr>
              <a:t>(zhihu.com)</a:t>
            </a:r>
            <a:endParaRPr lang="en-US" altLang="zh-TW" sz="1800" dirty="0">
              <a:solidFill>
                <a:schemeClr val="dk1"/>
              </a:solidFill>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rtl="0">
              <a:spcBef>
                <a:spcPts val="0"/>
              </a:spcBef>
              <a:spcAft>
                <a:spcPts val="0"/>
              </a:spcAft>
              <a:buNone/>
            </a:pPr>
            <a:endParaRPr dirty="0">
              <a:latin typeface="07YasashisaGothicBold"/>
              <a:ea typeface="標楷體" panose="03000509000000000000" pitchFamily="65" charset="-120"/>
            </a:endParaRPr>
          </a:p>
        </p:txBody>
      </p:sp>
    </p:spTree>
    <p:extLst>
      <p:ext uri="{BB962C8B-B14F-4D97-AF65-F5344CB8AC3E}">
        <p14:creationId xmlns:p14="http://schemas.microsoft.com/office/powerpoint/2010/main" val="3303119770"/>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138" name="Google Shape;138;p4"/>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39" name="Google Shape;139;p4"/>
          <p:cNvPicPr preferRelativeResize="0"/>
          <p:nvPr/>
        </p:nvPicPr>
        <p:blipFill rotWithShape="1">
          <a:blip r:embed="rId4">
            <a:alphaModFix/>
          </a:blip>
          <a:srcRect/>
          <a:stretch/>
        </p:blipFill>
        <p:spPr>
          <a:xfrm>
            <a:off x="3822700" y="218229"/>
            <a:ext cx="3897086" cy="1142566"/>
          </a:xfrm>
          <a:prstGeom prst="rect">
            <a:avLst/>
          </a:prstGeom>
          <a:noFill/>
          <a:ln>
            <a:noFill/>
          </a:ln>
        </p:spPr>
      </p:pic>
      <p:sp>
        <p:nvSpPr>
          <p:cNvPr id="140" name="Google Shape;140;p4"/>
          <p:cNvSpPr/>
          <p:nvPr/>
        </p:nvSpPr>
        <p:spPr>
          <a:xfrm>
            <a:off x="3753757" y="308727"/>
            <a:ext cx="4034971" cy="7847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3000" dirty="0" err="1" smtClean="0">
                <a:solidFill>
                  <a:schemeClr val="dk1"/>
                </a:solidFill>
                <a:latin typeface="DFKai-SB"/>
                <a:ea typeface="DFKai-SB"/>
                <a:cs typeface="DFKai-SB"/>
                <a:sym typeface="DFKai-SB"/>
              </a:rPr>
              <a:t>需求</a:t>
            </a:r>
            <a:endParaRPr sz="3000" dirty="0">
              <a:solidFill>
                <a:schemeClr val="dk1"/>
              </a:solidFill>
              <a:latin typeface="DFKai-SB"/>
              <a:ea typeface="DFKai-SB"/>
              <a:cs typeface="DFKai-SB"/>
              <a:sym typeface="DFKai-SB"/>
            </a:endParaRPr>
          </a:p>
        </p:txBody>
      </p:sp>
      <p:pic>
        <p:nvPicPr>
          <p:cNvPr id="141" name="Google Shape;141;p4"/>
          <p:cNvPicPr preferRelativeResize="0"/>
          <p:nvPr/>
        </p:nvPicPr>
        <p:blipFill rotWithShape="1">
          <a:blip r:embed="rId5">
            <a:alphaModFix/>
          </a:blip>
          <a:srcRect/>
          <a:stretch/>
        </p:blipFill>
        <p:spPr>
          <a:xfrm>
            <a:off x="8575716" y="3321676"/>
            <a:ext cx="2431424" cy="2431424"/>
          </a:xfrm>
          <a:prstGeom prst="rect">
            <a:avLst/>
          </a:prstGeom>
          <a:noFill/>
          <a:ln>
            <a:noFill/>
          </a:ln>
        </p:spPr>
      </p:pic>
      <p:sp>
        <p:nvSpPr>
          <p:cNvPr id="142" name="Google Shape;142;p4"/>
          <p:cNvSpPr/>
          <p:nvPr/>
        </p:nvSpPr>
        <p:spPr>
          <a:xfrm>
            <a:off x="1763073" y="1012381"/>
            <a:ext cx="8574187" cy="78479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3000" dirty="0" err="1">
                <a:solidFill>
                  <a:schemeClr val="dk1"/>
                </a:solidFill>
                <a:latin typeface="DFKai-SB"/>
                <a:ea typeface="DFKai-SB"/>
                <a:cs typeface="DFKai-SB"/>
                <a:sym typeface="DFKai-SB"/>
              </a:rPr>
              <a:t>本次所採用的是</a:t>
            </a:r>
            <a:r>
              <a:rPr lang="en-US" sz="3000" dirty="0" err="1">
                <a:solidFill>
                  <a:schemeClr val="dk1"/>
                </a:solidFill>
                <a:latin typeface="Times New Roman"/>
                <a:ea typeface="Times New Roman"/>
                <a:cs typeface="Times New Roman"/>
                <a:sym typeface="Times New Roman"/>
              </a:rPr>
              <a:t>Deep</a:t>
            </a:r>
            <a:r>
              <a:rPr lang="en-US" sz="3000" dirty="0">
                <a:solidFill>
                  <a:schemeClr val="dk1"/>
                </a:solidFill>
                <a:latin typeface="Times New Roman"/>
                <a:ea typeface="Times New Roman"/>
                <a:cs typeface="Times New Roman"/>
                <a:sym typeface="Times New Roman"/>
              </a:rPr>
              <a:t> Q </a:t>
            </a:r>
            <a:r>
              <a:rPr lang="en-US" sz="3000" dirty="0" err="1">
                <a:solidFill>
                  <a:schemeClr val="dk1"/>
                </a:solidFill>
                <a:latin typeface="Times New Roman"/>
                <a:ea typeface="Times New Roman"/>
                <a:cs typeface="Times New Roman"/>
                <a:sym typeface="Times New Roman"/>
              </a:rPr>
              <a:t>Network（DQN</a:t>
            </a:r>
            <a:r>
              <a:rPr lang="en-US" sz="3000" dirty="0" err="1">
                <a:solidFill>
                  <a:schemeClr val="dk1"/>
                </a:solidFill>
                <a:latin typeface="DFKai-SB"/>
                <a:ea typeface="DFKai-SB"/>
                <a:cs typeface="DFKai-SB"/>
                <a:sym typeface="DFKai-SB"/>
              </a:rPr>
              <a:t>）訓練方式</a:t>
            </a:r>
            <a:endParaRPr sz="3000" dirty="0">
              <a:solidFill>
                <a:schemeClr val="dk1"/>
              </a:solidFill>
              <a:latin typeface="DFKai-SB"/>
              <a:ea typeface="DFKai-SB"/>
              <a:cs typeface="DFKai-SB"/>
              <a:sym typeface="DFKai-SB"/>
            </a:endParaRPr>
          </a:p>
        </p:txBody>
      </p:sp>
      <p:sp>
        <p:nvSpPr>
          <p:cNvPr id="143" name="Google Shape;143;p4"/>
          <p:cNvSpPr/>
          <p:nvPr/>
        </p:nvSpPr>
        <p:spPr>
          <a:xfrm>
            <a:off x="1763073" y="3321676"/>
            <a:ext cx="8870043" cy="3323946"/>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zh-TW" altLang="en-US" sz="2000" dirty="0" smtClean="0">
                <a:solidFill>
                  <a:schemeClr val="dk1"/>
                </a:solidFill>
                <a:latin typeface="DFKai-SB"/>
                <a:ea typeface="DFKai-SB"/>
                <a:cs typeface="DFKai-SB"/>
                <a:sym typeface="DFKai-SB"/>
              </a:rPr>
              <a:t>目的 </a:t>
            </a:r>
            <a:r>
              <a:rPr lang="en-US" altLang="zh-TW" sz="2000" dirty="0" smtClean="0">
                <a:solidFill>
                  <a:schemeClr val="dk1"/>
                </a:solidFill>
                <a:latin typeface="DFKai-SB"/>
                <a:ea typeface="DFKai-SB"/>
                <a:cs typeface="DFKai-SB"/>
                <a:sym typeface="DFKai-SB"/>
              </a:rPr>
              <a:t>:</a:t>
            </a:r>
            <a:r>
              <a:rPr lang="zh-TW" altLang="en-US" sz="2000" dirty="0" smtClean="0">
                <a:solidFill>
                  <a:schemeClr val="dk1"/>
                </a:solidFill>
                <a:latin typeface="DFKai-SB"/>
                <a:ea typeface="DFKai-SB"/>
                <a:cs typeface="DFKai-SB"/>
                <a:sym typeface="DFKai-SB"/>
              </a:rPr>
              <a:t> 在一定時間內通關遊戲，並擊敗敵人。</a:t>
            </a:r>
            <a:endParaRPr lang="en-US" sz="2000" dirty="0" smtClean="0">
              <a:solidFill>
                <a:schemeClr val="dk1"/>
              </a:solidFill>
              <a:latin typeface="DFKai-SB"/>
              <a:ea typeface="DFKai-SB"/>
              <a:cs typeface="DFKai-SB"/>
              <a:sym typeface="DFKai-SB"/>
            </a:endParaRPr>
          </a:p>
          <a:p>
            <a:pPr marL="0" marR="0" lvl="0" indent="0" algn="l" rtl="0">
              <a:lnSpc>
                <a:spcPct val="150000"/>
              </a:lnSpc>
              <a:spcBef>
                <a:spcPts val="0"/>
              </a:spcBef>
              <a:spcAft>
                <a:spcPts val="0"/>
              </a:spcAft>
              <a:buNone/>
            </a:pPr>
            <a:r>
              <a:rPr lang="en-US" sz="2000" dirty="0" err="1" smtClean="0">
                <a:solidFill>
                  <a:schemeClr val="dk1"/>
                </a:solidFill>
                <a:latin typeface="DFKai-SB"/>
                <a:ea typeface="DFKai-SB"/>
                <a:cs typeface="DFKai-SB"/>
                <a:sym typeface="DFKai-SB"/>
              </a:rPr>
              <a:t>機器需要能偵測當前敵人的狀況</a:t>
            </a:r>
            <a:r>
              <a:rPr lang="en-US" sz="2000" dirty="0">
                <a:solidFill>
                  <a:schemeClr val="dk1"/>
                </a:solidFill>
                <a:latin typeface="DFKai-SB"/>
                <a:ea typeface="DFKai-SB"/>
                <a:cs typeface="DFKai-SB"/>
                <a:sym typeface="DFKai-SB"/>
              </a:rPr>
              <a:t>:</a:t>
            </a:r>
            <a:endParaRPr dirty="0">
              <a:latin typeface="07YasashisaGothicBold"/>
              <a:ea typeface="標楷體" panose="03000509000000000000" pitchFamily="65" charset="-120"/>
            </a:endParaRPr>
          </a:p>
          <a:p>
            <a:pPr marL="0" marR="0" lvl="0" indent="0" algn="l" rtl="0">
              <a:lnSpc>
                <a:spcPct val="150000"/>
              </a:lnSpc>
              <a:spcBef>
                <a:spcPts val="0"/>
              </a:spcBef>
              <a:spcAft>
                <a:spcPts val="0"/>
              </a:spcAft>
              <a:buNone/>
            </a:pPr>
            <a:r>
              <a:rPr lang="en-US" sz="2000" dirty="0">
                <a:solidFill>
                  <a:schemeClr val="dk1"/>
                </a:solidFill>
                <a:latin typeface="DFKai-SB"/>
                <a:ea typeface="DFKai-SB"/>
                <a:cs typeface="DFKai-SB"/>
                <a:sym typeface="DFKai-SB"/>
              </a:rPr>
              <a:t>1.血量位置 2.血量數值 3.敵人上一步出招</a:t>
            </a:r>
            <a:endParaRPr sz="2000" dirty="0">
              <a:solidFill>
                <a:schemeClr val="dk1"/>
              </a:solidFill>
              <a:latin typeface="DFKai-SB"/>
              <a:ea typeface="DFKai-SB"/>
              <a:cs typeface="DFKai-SB"/>
              <a:sym typeface="DFKai-SB"/>
            </a:endParaRPr>
          </a:p>
          <a:p>
            <a:pPr marL="0" marR="0" lvl="0" indent="0" algn="l" rtl="0">
              <a:lnSpc>
                <a:spcPct val="150000"/>
              </a:lnSpc>
              <a:spcBef>
                <a:spcPts val="0"/>
              </a:spcBef>
              <a:spcAft>
                <a:spcPts val="0"/>
              </a:spcAft>
              <a:buNone/>
            </a:pPr>
            <a:r>
              <a:rPr lang="en-US" sz="2000" dirty="0" err="1">
                <a:solidFill>
                  <a:schemeClr val="dk1"/>
                </a:solidFill>
                <a:latin typeface="DFKai-SB"/>
                <a:ea typeface="DFKai-SB"/>
                <a:cs typeface="DFKai-SB"/>
                <a:sym typeface="DFKai-SB"/>
              </a:rPr>
              <a:t>機器需要根據對方動作判斷</a:t>
            </a:r>
            <a:endParaRPr sz="2000" dirty="0">
              <a:solidFill>
                <a:schemeClr val="dk1"/>
              </a:solidFill>
              <a:latin typeface="DFKai-SB"/>
              <a:ea typeface="DFKai-SB"/>
              <a:cs typeface="DFKai-SB"/>
              <a:sym typeface="DFKai-SB"/>
            </a:endParaRPr>
          </a:p>
          <a:p>
            <a:pPr marL="0" marR="0" lvl="0" indent="0" algn="l" rtl="0">
              <a:lnSpc>
                <a:spcPct val="150000"/>
              </a:lnSpc>
              <a:spcBef>
                <a:spcPts val="0"/>
              </a:spcBef>
              <a:spcAft>
                <a:spcPts val="0"/>
              </a:spcAft>
              <a:buNone/>
            </a:pPr>
            <a:r>
              <a:rPr lang="en-US" sz="2000" dirty="0">
                <a:solidFill>
                  <a:schemeClr val="dk1"/>
                </a:solidFill>
                <a:latin typeface="DFKai-SB"/>
                <a:ea typeface="DFKai-SB"/>
                <a:cs typeface="DFKai-SB"/>
                <a:sym typeface="DFKai-SB"/>
              </a:rPr>
              <a:t>1.攻擊   2.防禦   3.</a:t>
            </a:r>
            <a:r>
              <a:rPr lang="zh-TW" altLang="en-US" sz="2000" dirty="0">
                <a:solidFill>
                  <a:schemeClr val="dk1"/>
                </a:solidFill>
                <a:latin typeface="DFKai-SB"/>
                <a:ea typeface="DFKai-SB"/>
                <a:cs typeface="DFKai-SB"/>
                <a:sym typeface="DFKai-SB"/>
              </a:rPr>
              <a:t>跳躍</a:t>
            </a:r>
            <a:r>
              <a:rPr lang="en-US" sz="2000" dirty="0">
                <a:solidFill>
                  <a:schemeClr val="dk1"/>
                </a:solidFill>
                <a:latin typeface="DFKai-SB"/>
                <a:ea typeface="DFKai-SB"/>
                <a:cs typeface="DFKai-SB"/>
                <a:sym typeface="DFKai-SB"/>
              </a:rPr>
              <a:t>   4.墊步</a:t>
            </a:r>
            <a:endParaRPr sz="2000" dirty="0">
              <a:solidFill>
                <a:schemeClr val="dk1"/>
              </a:solidFill>
              <a:latin typeface="DFKai-SB"/>
              <a:ea typeface="DFKai-SB"/>
              <a:cs typeface="DFKai-SB"/>
              <a:sym typeface="DFKai-SB"/>
            </a:endParaRPr>
          </a:p>
          <a:p>
            <a:pPr marL="0" marR="0" lvl="0" indent="0" algn="l" rtl="0">
              <a:lnSpc>
                <a:spcPct val="150000"/>
              </a:lnSpc>
              <a:spcBef>
                <a:spcPts val="0"/>
              </a:spcBef>
              <a:spcAft>
                <a:spcPts val="0"/>
              </a:spcAft>
              <a:buNone/>
            </a:pPr>
            <a:endParaRPr sz="2000" dirty="0">
              <a:solidFill>
                <a:schemeClr val="dk1"/>
              </a:solidFill>
              <a:latin typeface="DFKai-SB"/>
              <a:ea typeface="DFKai-SB"/>
              <a:cs typeface="DFKai-SB"/>
              <a:sym typeface="DFKai-SB"/>
            </a:endParaRPr>
          </a:p>
          <a:p>
            <a:pPr marL="0" marR="0" lvl="0" indent="0" algn="l" rtl="0">
              <a:lnSpc>
                <a:spcPct val="150000"/>
              </a:lnSpc>
              <a:spcBef>
                <a:spcPts val="0"/>
              </a:spcBef>
              <a:spcAft>
                <a:spcPts val="0"/>
              </a:spcAft>
              <a:buNone/>
            </a:pPr>
            <a:r>
              <a:rPr lang="en-US" sz="2000" dirty="0">
                <a:solidFill>
                  <a:schemeClr val="dk1"/>
                </a:solidFill>
                <a:latin typeface="DFKai-SB"/>
                <a:ea typeface="DFKai-SB"/>
                <a:cs typeface="DFKai-SB"/>
                <a:sym typeface="DFKai-SB"/>
              </a:rPr>
              <a:t> </a:t>
            </a:r>
            <a:endParaRPr sz="2000" dirty="0">
              <a:solidFill>
                <a:schemeClr val="dk1"/>
              </a:solidFill>
              <a:latin typeface="DFKai-SB"/>
              <a:ea typeface="DFKai-SB"/>
              <a:cs typeface="DFKai-SB"/>
              <a:sym typeface="DFKai-SB"/>
            </a:endParaRPr>
          </a:p>
        </p:txBody>
      </p:sp>
      <p:sp>
        <p:nvSpPr>
          <p:cNvPr id="144" name="Google Shape;144;p4"/>
          <p:cNvSpPr/>
          <p:nvPr/>
        </p:nvSpPr>
        <p:spPr>
          <a:xfrm>
            <a:off x="1763073" y="1797155"/>
            <a:ext cx="10569121" cy="142321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dirty="0" err="1">
                <a:solidFill>
                  <a:schemeClr val="dk1"/>
                </a:solidFill>
                <a:latin typeface="DFKai-SB"/>
                <a:ea typeface="DFKai-SB"/>
                <a:cs typeface="DFKai-SB"/>
                <a:sym typeface="DFKai-SB"/>
              </a:rPr>
              <a:t>環境方面</a:t>
            </a:r>
            <a:endParaRPr sz="2000" dirty="0">
              <a:solidFill>
                <a:schemeClr val="dk1"/>
              </a:solidFill>
              <a:latin typeface="DFKai-SB"/>
              <a:ea typeface="DFKai-SB"/>
              <a:cs typeface="DFKai-SB"/>
              <a:sym typeface="DFKai-SB"/>
            </a:endParaRPr>
          </a:p>
          <a:p>
            <a:pPr marL="0" marR="0" lvl="0" indent="0" algn="l" rtl="0">
              <a:lnSpc>
                <a:spcPct val="150000"/>
              </a:lnSpc>
              <a:spcBef>
                <a:spcPts val="0"/>
              </a:spcBef>
              <a:spcAft>
                <a:spcPts val="0"/>
              </a:spcAft>
              <a:buNone/>
            </a:pPr>
            <a:r>
              <a:rPr lang="en-US" sz="2000" dirty="0" err="1">
                <a:solidFill>
                  <a:schemeClr val="dk1"/>
                </a:solidFill>
                <a:latin typeface="DFKai-SB"/>
                <a:ea typeface="DFKai-SB"/>
                <a:cs typeface="DFKai-SB"/>
                <a:sym typeface="DFKai-SB"/>
              </a:rPr>
              <a:t>系統需要點對點的辨識出遊戲位置</a:t>
            </a:r>
            <a:r>
              <a:rPr lang="en-US" sz="2000" dirty="0">
                <a:solidFill>
                  <a:schemeClr val="dk1"/>
                </a:solidFill>
                <a:latin typeface="DFKai-SB"/>
                <a:ea typeface="DFKai-SB"/>
                <a:cs typeface="DFKai-SB"/>
                <a:sym typeface="DFKai-SB"/>
              </a:rPr>
              <a:t>(</a:t>
            </a:r>
            <a:r>
              <a:rPr lang="en-US" sz="2000" dirty="0" err="1">
                <a:solidFill>
                  <a:schemeClr val="dk1"/>
                </a:solidFill>
                <a:latin typeface="DFKai-SB"/>
                <a:ea typeface="DFKai-SB"/>
                <a:cs typeface="DFKai-SB"/>
                <a:sym typeface="DFKai-SB"/>
              </a:rPr>
              <a:t>依像素點</a:t>
            </a:r>
            <a:r>
              <a:rPr lang="en-US" sz="2000" dirty="0">
                <a:solidFill>
                  <a:schemeClr val="dk1"/>
                </a:solidFill>
                <a:latin typeface="DFKai-SB"/>
                <a:ea typeface="DFKai-SB"/>
                <a:cs typeface="DFKai-SB"/>
                <a:sym typeface="DFKai-SB"/>
              </a:rPr>
              <a:t>) 解析度:1024*575 </a:t>
            </a:r>
            <a:r>
              <a:rPr lang="en-US" sz="2000" dirty="0" err="1">
                <a:solidFill>
                  <a:schemeClr val="dk1"/>
                </a:solidFill>
                <a:latin typeface="DFKai-SB"/>
                <a:ea typeface="DFKai-SB"/>
                <a:cs typeface="DFKai-SB"/>
                <a:sym typeface="DFKai-SB"/>
              </a:rPr>
              <a:t>視窗模式</a:t>
            </a:r>
            <a:endParaRPr sz="2000" dirty="0">
              <a:solidFill>
                <a:schemeClr val="dk1"/>
              </a:solidFill>
              <a:latin typeface="DFKai-SB"/>
              <a:ea typeface="DFKai-SB"/>
              <a:cs typeface="DFKai-SB"/>
              <a:sym typeface="DFKai-SB"/>
            </a:endParaRPr>
          </a:p>
          <a:p>
            <a:pPr marL="0" marR="0" lvl="0" indent="0" algn="l" rtl="0">
              <a:lnSpc>
                <a:spcPct val="150000"/>
              </a:lnSpc>
              <a:spcBef>
                <a:spcPts val="0"/>
              </a:spcBef>
              <a:spcAft>
                <a:spcPts val="0"/>
              </a:spcAft>
              <a:buNone/>
            </a:pPr>
            <a:r>
              <a:rPr lang="en-US" sz="2000" dirty="0" err="1">
                <a:solidFill>
                  <a:schemeClr val="dk1"/>
                </a:solidFill>
                <a:latin typeface="DFKai-SB"/>
                <a:ea typeface="DFKai-SB"/>
                <a:cs typeface="DFKai-SB"/>
                <a:sym typeface="DFKai-SB"/>
              </a:rPr>
              <a:t>抓到遊戲畫面後機器會對應J</a:t>
            </a:r>
            <a:r>
              <a:rPr lang="en-US" sz="2000" dirty="0">
                <a:solidFill>
                  <a:schemeClr val="dk1"/>
                </a:solidFill>
                <a:latin typeface="DFKai-SB"/>
                <a:ea typeface="DFKai-SB"/>
                <a:cs typeface="DFKai-SB"/>
                <a:sym typeface="DFKai-SB"/>
              </a:rPr>
              <a:t> K M </a:t>
            </a:r>
            <a:r>
              <a:rPr lang="en-US" sz="2000" dirty="0" err="1">
                <a:solidFill>
                  <a:schemeClr val="dk1"/>
                </a:solidFill>
                <a:latin typeface="DFKai-SB"/>
                <a:ea typeface="DFKai-SB"/>
                <a:cs typeface="DFKai-SB"/>
                <a:sym typeface="DFKai-SB"/>
              </a:rPr>
              <a:t>R四顆按鈕進行對應動作</a:t>
            </a:r>
            <a:r>
              <a:rPr lang="en-US" sz="2000" dirty="0">
                <a:solidFill>
                  <a:schemeClr val="dk1"/>
                </a:solidFill>
                <a:latin typeface="DFKai-SB"/>
                <a:ea typeface="DFKai-SB"/>
                <a:cs typeface="DFKai-SB"/>
                <a:sym typeface="DFKai-SB"/>
              </a:rPr>
              <a:t>(</a:t>
            </a:r>
            <a:r>
              <a:rPr lang="en-US" sz="2000" dirty="0" err="1">
                <a:solidFill>
                  <a:schemeClr val="dk1"/>
                </a:solidFill>
                <a:latin typeface="DFKai-SB"/>
                <a:ea typeface="DFKai-SB"/>
                <a:cs typeface="DFKai-SB"/>
                <a:sym typeface="DFKai-SB"/>
              </a:rPr>
              <a:t>攻擊</a:t>
            </a:r>
            <a:r>
              <a:rPr lang="en-US" sz="2000" dirty="0">
                <a:solidFill>
                  <a:schemeClr val="dk1"/>
                </a:solidFill>
                <a:latin typeface="DFKai-SB"/>
                <a:ea typeface="DFKai-SB"/>
                <a:cs typeface="DFKai-SB"/>
                <a:sym typeface="DFKai-SB"/>
              </a:rPr>
              <a:t> </a:t>
            </a:r>
            <a:r>
              <a:rPr lang="en-US" sz="2000" dirty="0" err="1">
                <a:solidFill>
                  <a:schemeClr val="dk1"/>
                </a:solidFill>
                <a:latin typeface="DFKai-SB"/>
                <a:ea typeface="DFKai-SB"/>
                <a:cs typeface="DFKai-SB"/>
                <a:sym typeface="DFKai-SB"/>
              </a:rPr>
              <a:t>跳躍</a:t>
            </a:r>
            <a:r>
              <a:rPr lang="en-US" sz="2000" dirty="0">
                <a:solidFill>
                  <a:schemeClr val="dk1"/>
                </a:solidFill>
                <a:latin typeface="DFKai-SB"/>
                <a:ea typeface="DFKai-SB"/>
                <a:cs typeface="DFKai-SB"/>
                <a:sym typeface="DFKai-SB"/>
              </a:rPr>
              <a:t> </a:t>
            </a:r>
            <a:r>
              <a:rPr lang="en-US" sz="2000" dirty="0" err="1">
                <a:solidFill>
                  <a:schemeClr val="dk1"/>
                </a:solidFill>
                <a:latin typeface="DFKai-SB"/>
                <a:ea typeface="DFKai-SB"/>
                <a:cs typeface="DFKai-SB"/>
                <a:sym typeface="DFKai-SB"/>
              </a:rPr>
              <a:t>防禦</a:t>
            </a:r>
            <a:r>
              <a:rPr lang="en-US" sz="2000" dirty="0">
                <a:solidFill>
                  <a:schemeClr val="dk1"/>
                </a:solidFill>
                <a:latin typeface="DFKai-SB"/>
                <a:ea typeface="DFKai-SB"/>
                <a:cs typeface="DFKai-SB"/>
                <a:sym typeface="DFKai-SB"/>
              </a:rPr>
              <a:t> </a:t>
            </a:r>
            <a:r>
              <a:rPr lang="en-US" sz="2000" dirty="0" err="1">
                <a:solidFill>
                  <a:schemeClr val="dk1"/>
                </a:solidFill>
                <a:latin typeface="DFKai-SB"/>
                <a:ea typeface="DFKai-SB"/>
                <a:cs typeface="DFKai-SB"/>
                <a:sym typeface="DFKai-SB"/>
              </a:rPr>
              <a:t>墊步</a:t>
            </a:r>
            <a:r>
              <a:rPr lang="en-US" sz="2000" dirty="0">
                <a:solidFill>
                  <a:schemeClr val="dk1"/>
                </a:solidFill>
                <a:latin typeface="DFKai-SB"/>
                <a:ea typeface="DFKai-SB"/>
                <a:cs typeface="DFKai-SB"/>
                <a:sym typeface="DFKai-SB"/>
              </a:rPr>
              <a:t>)</a:t>
            </a:r>
            <a:endParaRPr sz="2000" dirty="0">
              <a:solidFill>
                <a:schemeClr val="dk1"/>
              </a:solidFill>
              <a:latin typeface="DFKai-SB"/>
              <a:ea typeface="DFKai-SB"/>
              <a:cs typeface="DFKai-SB"/>
              <a:sym typeface="DFKai-SB"/>
            </a:endParaRPr>
          </a:p>
        </p:txBody>
      </p:sp>
    </p:spTree>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Google Shape;150;p5"/>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51" name="Google Shape;151;p5"/>
          <p:cNvPicPr preferRelativeResize="0"/>
          <p:nvPr/>
        </p:nvPicPr>
        <p:blipFill rotWithShape="1">
          <a:blip r:embed="rId4">
            <a:alphaModFix/>
          </a:blip>
          <a:srcRect/>
          <a:stretch/>
        </p:blipFill>
        <p:spPr>
          <a:xfrm>
            <a:off x="2619440" y="2340208"/>
            <a:ext cx="7196034" cy="1142566"/>
          </a:xfrm>
          <a:prstGeom prst="rect">
            <a:avLst/>
          </a:prstGeom>
          <a:noFill/>
          <a:ln>
            <a:noFill/>
          </a:ln>
        </p:spPr>
      </p:pic>
      <p:sp>
        <p:nvSpPr>
          <p:cNvPr id="152" name="Google Shape;152;p5"/>
          <p:cNvSpPr txBox="1"/>
          <p:nvPr/>
        </p:nvSpPr>
        <p:spPr>
          <a:xfrm>
            <a:off x="5785657" y="1018112"/>
            <a:ext cx="846707" cy="14465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800" dirty="0">
                <a:solidFill>
                  <a:srgbClr val="388BA5"/>
                </a:solidFill>
                <a:latin typeface="07YasashisaGothicBold"/>
                <a:ea typeface="標楷體" panose="03000509000000000000" pitchFamily="65" charset="-120"/>
                <a:sym typeface="Arial"/>
              </a:rPr>
              <a:t>2</a:t>
            </a:r>
            <a:endParaRPr sz="8800" dirty="0">
              <a:solidFill>
                <a:srgbClr val="388BA5"/>
              </a:solidFill>
              <a:latin typeface="07YasashisaGothicBold"/>
              <a:ea typeface="標楷體" panose="03000509000000000000" pitchFamily="65" charset="-120"/>
              <a:sym typeface="Arial"/>
            </a:endParaRPr>
          </a:p>
        </p:txBody>
      </p:sp>
      <p:pic>
        <p:nvPicPr>
          <p:cNvPr id="153" name="Google Shape;153;p5"/>
          <p:cNvPicPr preferRelativeResize="0"/>
          <p:nvPr/>
        </p:nvPicPr>
        <p:blipFill rotWithShape="1">
          <a:blip r:embed="rId5">
            <a:alphaModFix/>
          </a:blip>
          <a:srcRect/>
          <a:stretch/>
        </p:blipFill>
        <p:spPr>
          <a:xfrm>
            <a:off x="8575716" y="3321676"/>
            <a:ext cx="2431424" cy="2431424"/>
          </a:xfrm>
          <a:prstGeom prst="rect">
            <a:avLst/>
          </a:prstGeom>
          <a:noFill/>
          <a:ln>
            <a:noFill/>
          </a:ln>
        </p:spPr>
      </p:pic>
      <p:sp>
        <p:nvSpPr>
          <p:cNvPr id="154" name="Google Shape;154;p5"/>
          <p:cNvSpPr/>
          <p:nvPr/>
        </p:nvSpPr>
        <p:spPr>
          <a:xfrm>
            <a:off x="5025368" y="2672964"/>
            <a:ext cx="2367284" cy="477054"/>
          </a:xfrm>
          <a:prstGeom prst="rect">
            <a:avLst/>
          </a:prstGeom>
          <a:noFill/>
          <a:ln>
            <a:noFill/>
          </a:ln>
        </p:spPr>
        <p:txBody>
          <a:bodyPr spcFirstLastPara="1" wrap="square" lIns="91425" tIns="45700" rIns="91425" bIns="45700" anchor="t" anchorCtr="0">
            <a:spAutoFit/>
          </a:bodyPr>
          <a:lstStyle/>
          <a:p>
            <a:pPr marL="0" marR="0" lvl="0" indent="0" algn="dist" rtl="0">
              <a:spcBef>
                <a:spcPts val="0"/>
              </a:spcBef>
              <a:spcAft>
                <a:spcPts val="0"/>
              </a:spcAft>
              <a:buNone/>
            </a:pPr>
            <a:r>
              <a:rPr lang="en-US" sz="2500" dirty="0" err="1">
                <a:solidFill>
                  <a:schemeClr val="dk1"/>
                </a:solidFill>
                <a:latin typeface="07YasashisaGothicBold"/>
                <a:ea typeface="標楷體" panose="03000509000000000000" pitchFamily="65" charset="-120"/>
                <a:sym typeface="Arial"/>
              </a:rPr>
              <a:t>分析</a:t>
            </a:r>
            <a:endParaRPr sz="2500" dirty="0">
              <a:solidFill>
                <a:schemeClr val="dk1"/>
              </a:solidFill>
              <a:latin typeface="07YasashisaGothicBold"/>
              <a:ea typeface="標楷體" panose="03000509000000000000" pitchFamily="65" charset="-120"/>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303" name="Google Shape;303;p6"/>
          <p:cNvPicPr preferRelativeResize="0"/>
          <p:nvPr/>
        </p:nvPicPr>
        <p:blipFill rotWithShape="1">
          <a:blip r:embed="rId3">
            <a:alphaModFix/>
          </a:blip>
          <a:srcRect/>
          <a:stretch/>
        </p:blipFill>
        <p:spPr>
          <a:xfrm>
            <a:off x="-152400" y="-335280"/>
            <a:ext cx="3071586" cy="1358395"/>
          </a:xfrm>
          <a:prstGeom prst="rect">
            <a:avLst/>
          </a:prstGeom>
          <a:noFill/>
          <a:ln>
            <a:noFill/>
          </a:ln>
        </p:spPr>
      </p:pic>
      <p:grpSp>
        <p:nvGrpSpPr>
          <p:cNvPr id="160" name="Google Shape;160;p6"/>
          <p:cNvGrpSpPr/>
          <p:nvPr/>
        </p:nvGrpSpPr>
        <p:grpSpPr>
          <a:xfrm>
            <a:off x="1209553" y="571500"/>
            <a:ext cx="9772893" cy="6281744"/>
            <a:chOff x="1209553" y="4755"/>
            <a:chExt cx="9772893" cy="6848489"/>
          </a:xfrm>
        </p:grpSpPr>
        <p:sp>
          <p:nvSpPr>
            <p:cNvPr id="161" name="Google Shape;161;p6"/>
            <p:cNvSpPr/>
            <p:nvPr/>
          </p:nvSpPr>
          <p:spPr>
            <a:xfrm>
              <a:off x="6294506" y="6609017"/>
              <a:ext cx="260441" cy="91440"/>
            </a:xfrm>
            <a:custGeom>
              <a:avLst/>
              <a:gdLst/>
              <a:ahLst/>
              <a:cxnLst/>
              <a:rect l="l" t="t" r="r" b="b"/>
              <a:pathLst>
                <a:path w="120000" h="120000" extrusionOk="0">
                  <a:moveTo>
                    <a:pt x="0" y="60000"/>
                  </a:moveTo>
                  <a:lnTo>
                    <a:pt x="120000" y="60000"/>
                  </a:lnTo>
                </a:path>
              </a:pathLst>
            </a:custGeom>
            <a:noFill/>
            <a:ln w="12700"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162" name="Google Shape;162;p6"/>
            <p:cNvSpPr txBox="1"/>
            <p:nvPr/>
          </p:nvSpPr>
          <p:spPr>
            <a:xfrm>
              <a:off x="6418216" y="6648226"/>
              <a:ext cx="13022" cy="13022"/>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Arial"/>
                <a:buNone/>
              </a:pPr>
              <a:endParaRPr sz="500" dirty="0">
                <a:solidFill>
                  <a:schemeClr val="dk1"/>
                </a:solidFill>
                <a:latin typeface="07YasashisaGothicBold"/>
                <a:ea typeface="標楷體" panose="03000509000000000000" pitchFamily="65" charset="-120"/>
                <a:sym typeface="Arial"/>
              </a:endParaRPr>
            </a:p>
          </p:txBody>
        </p:sp>
        <p:sp>
          <p:nvSpPr>
            <p:cNvPr id="163" name="Google Shape;163;p6"/>
            <p:cNvSpPr/>
            <p:nvPr/>
          </p:nvSpPr>
          <p:spPr>
            <a:xfrm>
              <a:off x="4731860" y="6282537"/>
              <a:ext cx="260441" cy="372200"/>
            </a:xfrm>
            <a:custGeom>
              <a:avLst/>
              <a:gdLst/>
              <a:ahLst/>
              <a:cxnLst/>
              <a:rect l="l" t="t" r="r" b="b"/>
              <a:pathLst>
                <a:path w="120000" h="120000" extrusionOk="0">
                  <a:moveTo>
                    <a:pt x="0" y="0"/>
                  </a:moveTo>
                  <a:lnTo>
                    <a:pt x="60000" y="0"/>
                  </a:lnTo>
                  <a:lnTo>
                    <a:pt x="60000" y="120000"/>
                  </a:lnTo>
                  <a:lnTo>
                    <a:pt x="120000" y="120000"/>
                  </a:lnTo>
                </a:path>
              </a:pathLst>
            </a:custGeom>
            <a:noFill/>
            <a:ln w="12700"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164" name="Google Shape;164;p6"/>
            <p:cNvSpPr txBox="1"/>
            <p:nvPr/>
          </p:nvSpPr>
          <p:spPr>
            <a:xfrm>
              <a:off x="4850723" y="6457280"/>
              <a:ext cx="22713" cy="22713"/>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Arial"/>
                <a:buNone/>
              </a:pPr>
              <a:endParaRPr sz="500" dirty="0">
                <a:solidFill>
                  <a:schemeClr val="dk1"/>
                </a:solidFill>
                <a:latin typeface="07YasashisaGothicBold"/>
                <a:ea typeface="標楷體" panose="03000509000000000000" pitchFamily="65" charset="-120"/>
                <a:sym typeface="Arial"/>
              </a:endParaRPr>
            </a:p>
          </p:txBody>
        </p:sp>
        <p:sp>
          <p:nvSpPr>
            <p:cNvPr id="165" name="Google Shape;165;p6"/>
            <p:cNvSpPr/>
            <p:nvPr/>
          </p:nvSpPr>
          <p:spPr>
            <a:xfrm>
              <a:off x="6294506" y="5910336"/>
              <a:ext cx="260441" cy="248133"/>
            </a:xfrm>
            <a:custGeom>
              <a:avLst/>
              <a:gdLst/>
              <a:ahLst/>
              <a:cxnLst/>
              <a:rect l="l" t="t" r="r" b="b"/>
              <a:pathLst>
                <a:path w="120000" h="120000" extrusionOk="0">
                  <a:moveTo>
                    <a:pt x="0" y="0"/>
                  </a:moveTo>
                  <a:lnTo>
                    <a:pt x="60000" y="0"/>
                  </a:lnTo>
                  <a:lnTo>
                    <a:pt x="60000" y="120000"/>
                  </a:lnTo>
                  <a:lnTo>
                    <a:pt x="120000" y="120000"/>
                  </a:lnTo>
                </a:path>
              </a:pathLst>
            </a:custGeom>
            <a:noFill/>
            <a:ln w="12700"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166" name="Google Shape;166;p6"/>
            <p:cNvSpPr txBox="1"/>
            <p:nvPr/>
          </p:nvSpPr>
          <p:spPr>
            <a:xfrm>
              <a:off x="6415734" y="6025410"/>
              <a:ext cx="17986" cy="17986"/>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Arial"/>
                <a:buNone/>
              </a:pPr>
              <a:endParaRPr sz="500" dirty="0">
                <a:solidFill>
                  <a:schemeClr val="dk1"/>
                </a:solidFill>
                <a:latin typeface="07YasashisaGothicBold"/>
                <a:ea typeface="標楷體" panose="03000509000000000000" pitchFamily="65" charset="-120"/>
                <a:sym typeface="Arial"/>
              </a:endParaRPr>
            </a:p>
          </p:txBody>
        </p:sp>
        <p:sp>
          <p:nvSpPr>
            <p:cNvPr id="167" name="Google Shape;167;p6"/>
            <p:cNvSpPr/>
            <p:nvPr/>
          </p:nvSpPr>
          <p:spPr>
            <a:xfrm>
              <a:off x="6294506" y="5662203"/>
              <a:ext cx="260441" cy="248133"/>
            </a:xfrm>
            <a:custGeom>
              <a:avLst/>
              <a:gdLst/>
              <a:ahLst/>
              <a:cxnLst/>
              <a:rect l="l" t="t" r="r" b="b"/>
              <a:pathLst>
                <a:path w="120000" h="120000" extrusionOk="0">
                  <a:moveTo>
                    <a:pt x="0" y="120000"/>
                  </a:moveTo>
                  <a:lnTo>
                    <a:pt x="60000" y="120000"/>
                  </a:lnTo>
                  <a:lnTo>
                    <a:pt x="60000" y="0"/>
                  </a:lnTo>
                  <a:lnTo>
                    <a:pt x="120000" y="0"/>
                  </a:lnTo>
                </a:path>
              </a:pathLst>
            </a:custGeom>
            <a:noFill/>
            <a:ln w="12700"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168" name="Google Shape;168;p6"/>
            <p:cNvSpPr txBox="1"/>
            <p:nvPr/>
          </p:nvSpPr>
          <p:spPr>
            <a:xfrm>
              <a:off x="6415734" y="5777277"/>
              <a:ext cx="17986" cy="17986"/>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Arial"/>
                <a:buNone/>
              </a:pPr>
              <a:endParaRPr sz="500" dirty="0">
                <a:solidFill>
                  <a:schemeClr val="dk1"/>
                </a:solidFill>
                <a:latin typeface="07YasashisaGothicBold"/>
                <a:ea typeface="標楷體" panose="03000509000000000000" pitchFamily="65" charset="-120"/>
                <a:sym typeface="Arial"/>
              </a:endParaRPr>
            </a:p>
          </p:txBody>
        </p:sp>
        <p:sp>
          <p:nvSpPr>
            <p:cNvPr id="169" name="Google Shape;169;p6"/>
            <p:cNvSpPr/>
            <p:nvPr/>
          </p:nvSpPr>
          <p:spPr>
            <a:xfrm>
              <a:off x="4731860" y="5910336"/>
              <a:ext cx="260441" cy="372200"/>
            </a:xfrm>
            <a:custGeom>
              <a:avLst/>
              <a:gdLst/>
              <a:ahLst/>
              <a:cxnLst/>
              <a:rect l="l" t="t" r="r" b="b"/>
              <a:pathLst>
                <a:path w="120000" h="120000" extrusionOk="0">
                  <a:moveTo>
                    <a:pt x="0" y="120000"/>
                  </a:moveTo>
                  <a:lnTo>
                    <a:pt x="60000" y="120000"/>
                  </a:lnTo>
                  <a:lnTo>
                    <a:pt x="60000" y="0"/>
                  </a:lnTo>
                  <a:lnTo>
                    <a:pt x="120000" y="0"/>
                  </a:lnTo>
                </a:path>
              </a:pathLst>
            </a:custGeom>
            <a:noFill/>
            <a:ln w="12700"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170" name="Google Shape;170;p6"/>
            <p:cNvSpPr txBox="1"/>
            <p:nvPr/>
          </p:nvSpPr>
          <p:spPr>
            <a:xfrm>
              <a:off x="4850723" y="6085080"/>
              <a:ext cx="22713" cy="22713"/>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Arial"/>
                <a:buNone/>
              </a:pPr>
              <a:endParaRPr sz="500" dirty="0">
                <a:solidFill>
                  <a:schemeClr val="dk1"/>
                </a:solidFill>
                <a:latin typeface="07YasashisaGothicBold"/>
                <a:ea typeface="標楷體" panose="03000509000000000000" pitchFamily="65" charset="-120"/>
                <a:sym typeface="Arial"/>
              </a:endParaRPr>
            </a:p>
          </p:txBody>
        </p:sp>
        <p:sp>
          <p:nvSpPr>
            <p:cNvPr id="171" name="Google Shape;171;p6"/>
            <p:cNvSpPr/>
            <p:nvPr/>
          </p:nvSpPr>
          <p:spPr>
            <a:xfrm>
              <a:off x="3169213" y="5476102"/>
              <a:ext cx="260441" cy="806434"/>
            </a:xfrm>
            <a:custGeom>
              <a:avLst/>
              <a:gdLst/>
              <a:ahLst/>
              <a:cxnLst/>
              <a:rect l="l" t="t" r="r" b="b"/>
              <a:pathLst>
                <a:path w="120000" h="120000" extrusionOk="0">
                  <a:moveTo>
                    <a:pt x="0" y="0"/>
                  </a:moveTo>
                  <a:lnTo>
                    <a:pt x="60000" y="0"/>
                  </a:lnTo>
                  <a:lnTo>
                    <a:pt x="60000" y="120000"/>
                  </a:lnTo>
                  <a:lnTo>
                    <a:pt x="120000" y="120000"/>
                  </a:lnTo>
                </a:path>
              </a:pathLst>
            </a:custGeom>
            <a:no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172" name="Google Shape;172;p6"/>
            <p:cNvSpPr txBox="1"/>
            <p:nvPr/>
          </p:nvSpPr>
          <p:spPr>
            <a:xfrm>
              <a:off x="3278247" y="5858134"/>
              <a:ext cx="42372" cy="42372"/>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Arial"/>
                <a:buNone/>
              </a:pPr>
              <a:endParaRPr sz="500" dirty="0">
                <a:solidFill>
                  <a:schemeClr val="dk1"/>
                </a:solidFill>
                <a:latin typeface="07YasashisaGothicBold"/>
                <a:ea typeface="標楷體" panose="03000509000000000000" pitchFamily="65" charset="-120"/>
                <a:sym typeface="Arial"/>
              </a:endParaRPr>
            </a:p>
          </p:txBody>
        </p:sp>
        <p:sp>
          <p:nvSpPr>
            <p:cNvPr id="173" name="Google Shape;173;p6"/>
            <p:cNvSpPr/>
            <p:nvPr/>
          </p:nvSpPr>
          <p:spPr>
            <a:xfrm>
              <a:off x="9419800" y="5120215"/>
              <a:ext cx="260441" cy="91440"/>
            </a:xfrm>
            <a:custGeom>
              <a:avLst/>
              <a:gdLst/>
              <a:ahLst/>
              <a:cxnLst/>
              <a:rect l="l" t="t" r="r" b="b"/>
              <a:pathLst>
                <a:path w="120000" h="120000" extrusionOk="0">
                  <a:moveTo>
                    <a:pt x="0" y="60000"/>
                  </a:moveTo>
                  <a:lnTo>
                    <a:pt x="120000" y="60000"/>
                  </a:lnTo>
                </a:path>
              </a:pathLst>
            </a:custGeom>
            <a:noFill/>
            <a:ln w="12700"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174" name="Google Shape;174;p6"/>
            <p:cNvSpPr txBox="1"/>
            <p:nvPr/>
          </p:nvSpPr>
          <p:spPr>
            <a:xfrm>
              <a:off x="9543509" y="5159424"/>
              <a:ext cx="13022" cy="13022"/>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Arial"/>
                <a:buNone/>
              </a:pPr>
              <a:endParaRPr sz="500" dirty="0">
                <a:solidFill>
                  <a:schemeClr val="dk1"/>
                </a:solidFill>
                <a:latin typeface="07YasashisaGothicBold"/>
                <a:ea typeface="標楷體" panose="03000509000000000000" pitchFamily="65" charset="-120"/>
                <a:sym typeface="Arial"/>
              </a:endParaRPr>
            </a:p>
          </p:txBody>
        </p:sp>
        <p:sp>
          <p:nvSpPr>
            <p:cNvPr id="175" name="Google Shape;175;p6"/>
            <p:cNvSpPr/>
            <p:nvPr/>
          </p:nvSpPr>
          <p:spPr>
            <a:xfrm>
              <a:off x="7857153" y="5120215"/>
              <a:ext cx="260441" cy="91440"/>
            </a:xfrm>
            <a:custGeom>
              <a:avLst/>
              <a:gdLst/>
              <a:ahLst/>
              <a:cxnLst/>
              <a:rect l="l" t="t" r="r" b="b"/>
              <a:pathLst>
                <a:path w="120000" h="120000" extrusionOk="0">
                  <a:moveTo>
                    <a:pt x="0" y="60000"/>
                  </a:moveTo>
                  <a:lnTo>
                    <a:pt x="120000" y="60000"/>
                  </a:lnTo>
                </a:path>
              </a:pathLst>
            </a:custGeom>
            <a:noFill/>
            <a:ln w="12700"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176" name="Google Shape;176;p6"/>
            <p:cNvSpPr txBox="1"/>
            <p:nvPr/>
          </p:nvSpPr>
          <p:spPr>
            <a:xfrm>
              <a:off x="7980863" y="5159424"/>
              <a:ext cx="13022" cy="13022"/>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Arial"/>
                <a:buNone/>
              </a:pPr>
              <a:endParaRPr sz="500" dirty="0">
                <a:solidFill>
                  <a:schemeClr val="dk1"/>
                </a:solidFill>
                <a:latin typeface="07YasashisaGothicBold"/>
                <a:ea typeface="標楷體" panose="03000509000000000000" pitchFamily="65" charset="-120"/>
                <a:sym typeface="Arial"/>
              </a:endParaRPr>
            </a:p>
          </p:txBody>
        </p:sp>
        <p:sp>
          <p:nvSpPr>
            <p:cNvPr id="177" name="Google Shape;177;p6"/>
            <p:cNvSpPr/>
            <p:nvPr/>
          </p:nvSpPr>
          <p:spPr>
            <a:xfrm>
              <a:off x="6294506" y="5120215"/>
              <a:ext cx="260441" cy="91440"/>
            </a:xfrm>
            <a:custGeom>
              <a:avLst/>
              <a:gdLst/>
              <a:ahLst/>
              <a:cxnLst/>
              <a:rect l="l" t="t" r="r" b="b"/>
              <a:pathLst>
                <a:path w="120000" h="120000" extrusionOk="0">
                  <a:moveTo>
                    <a:pt x="0" y="60000"/>
                  </a:moveTo>
                  <a:lnTo>
                    <a:pt x="120000" y="60000"/>
                  </a:lnTo>
                </a:path>
              </a:pathLst>
            </a:custGeom>
            <a:noFill/>
            <a:ln w="12700"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178" name="Google Shape;178;p6"/>
            <p:cNvSpPr txBox="1"/>
            <p:nvPr/>
          </p:nvSpPr>
          <p:spPr>
            <a:xfrm>
              <a:off x="6418216" y="5159424"/>
              <a:ext cx="13022" cy="13022"/>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Arial"/>
                <a:buNone/>
              </a:pPr>
              <a:endParaRPr sz="500" dirty="0">
                <a:solidFill>
                  <a:schemeClr val="dk1"/>
                </a:solidFill>
                <a:latin typeface="07YasashisaGothicBold"/>
                <a:ea typeface="標楷體" panose="03000509000000000000" pitchFamily="65" charset="-120"/>
                <a:sym typeface="Arial"/>
              </a:endParaRPr>
            </a:p>
          </p:txBody>
        </p:sp>
        <p:sp>
          <p:nvSpPr>
            <p:cNvPr id="179" name="Google Shape;179;p6"/>
            <p:cNvSpPr/>
            <p:nvPr/>
          </p:nvSpPr>
          <p:spPr>
            <a:xfrm>
              <a:off x="4731860" y="5120215"/>
              <a:ext cx="260441" cy="91440"/>
            </a:xfrm>
            <a:custGeom>
              <a:avLst/>
              <a:gdLst/>
              <a:ahLst/>
              <a:cxnLst/>
              <a:rect l="l" t="t" r="r" b="b"/>
              <a:pathLst>
                <a:path w="120000" h="120000" extrusionOk="0">
                  <a:moveTo>
                    <a:pt x="0" y="60000"/>
                  </a:moveTo>
                  <a:lnTo>
                    <a:pt x="120000" y="60000"/>
                  </a:lnTo>
                </a:path>
              </a:pathLst>
            </a:custGeom>
            <a:noFill/>
            <a:ln w="12700"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180" name="Google Shape;180;p6"/>
            <p:cNvSpPr txBox="1"/>
            <p:nvPr/>
          </p:nvSpPr>
          <p:spPr>
            <a:xfrm>
              <a:off x="4855569" y="5159424"/>
              <a:ext cx="13022" cy="13022"/>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Arial"/>
                <a:buNone/>
              </a:pPr>
              <a:endParaRPr sz="500" dirty="0">
                <a:solidFill>
                  <a:schemeClr val="dk1"/>
                </a:solidFill>
                <a:latin typeface="07YasashisaGothicBold"/>
                <a:ea typeface="標楷體" panose="03000509000000000000" pitchFamily="65" charset="-120"/>
                <a:sym typeface="Arial"/>
              </a:endParaRPr>
            </a:p>
          </p:txBody>
        </p:sp>
        <p:sp>
          <p:nvSpPr>
            <p:cNvPr id="181" name="Google Shape;181;p6"/>
            <p:cNvSpPr/>
            <p:nvPr/>
          </p:nvSpPr>
          <p:spPr>
            <a:xfrm>
              <a:off x="3169213" y="5165935"/>
              <a:ext cx="260441" cy="310167"/>
            </a:xfrm>
            <a:custGeom>
              <a:avLst/>
              <a:gdLst/>
              <a:ahLst/>
              <a:cxnLst/>
              <a:rect l="l" t="t" r="r" b="b"/>
              <a:pathLst>
                <a:path w="120000" h="120000" extrusionOk="0">
                  <a:moveTo>
                    <a:pt x="0" y="120000"/>
                  </a:moveTo>
                  <a:lnTo>
                    <a:pt x="60000" y="120000"/>
                  </a:lnTo>
                  <a:lnTo>
                    <a:pt x="60000" y="0"/>
                  </a:lnTo>
                  <a:lnTo>
                    <a:pt x="120000" y="0"/>
                  </a:lnTo>
                </a:path>
              </a:pathLst>
            </a:custGeom>
            <a:no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182" name="Google Shape;182;p6"/>
            <p:cNvSpPr txBox="1"/>
            <p:nvPr/>
          </p:nvSpPr>
          <p:spPr>
            <a:xfrm>
              <a:off x="3289308" y="5310894"/>
              <a:ext cx="20250" cy="2025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Arial"/>
                <a:buNone/>
              </a:pPr>
              <a:endParaRPr sz="500" dirty="0">
                <a:solidFill>
                  <a:schemeClr val="dk1"/>
                </a:solidFill>
                <a:latin typeface="07YasashisaGothicBold"/>
                <a:ea typeface="標楷體" panose="03000509000000000000" pitchFamily="65" charset="-120"/>
                <a:sym typeface="Arial"/>
              </a:endParaRPr>
            </a:p>
          </p:txBody>
        </p:sp>
        <p:sp>
          <p:nvSpPr>
            <p:cNvPr id="183" name="Google Shape;183;p6"/>
            <p:cNvSpPr/>
            <p:nvPr/>
          </p:nvSpPr>
          <p:spPr>
            <a:xfrm>
              <a:off x="3169213" y="4669668"/>
              <a:ext cx="260441" cy="806434"/>
            </a:xfrm>
            <a:custGeom>
              <a:avLst/>
              <a:gdLst/>
              <a:ahLst/>
              <a:cxnLst/>
              <a:rect l="l" t="t" r="r" b="b"/>
              <a:pathLst>
                <a:path w="120000" h="120000" extrusionOk="0">
                  <a:moveTo>
                    <a:pt x="0" y="120000"/>
                  </a:moveTo>
                  <a:lnTo>
                    <a:pt x="60000" y="120000"/>
                  </a:lnTo>
                  <a:lnTo>
                    <a:pt x="60000" y="0"/>
                  </a:lnTo>
                  <a:lnTo>
                    <a:pt x="120000" y="0"/>
                  </a:lnTo>
                </a:path>
              </a:pathLst>
            </a:custGeom>
            <a:no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184" name="Google Shape;184;p6"/>
            <p:cNvSpPr txBox="1"/>
            <p:nvPr/>
          </p:nvSpPr>
          <p:spPr>
            <a:xfrm>
              <a:off x="3278247" y="5051699"/>
              <a:ext cx="42372" cy="42372"/>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Arial"/>
                <a:buNone/>
              </a:pPr>
              <a:endParaRPr sz="500" dirty="0">
                <a:solidFill>
                  <a:schemeClr val="dk1"/>
                </a:solidFill>
                <a:latin typeface="07YasashisaGothicBold"/>
                <a:ea typeface="標楷體" panose="03000509000000000000" pitchFamily="65" charset="-120"/>
                <a:sym typeface="Arial"/>
              </a:endParaRPr>
            </a:p>
          </p:txBody>
        </p:sp>
        <p:sp>
          <p:nvSpPr>
            <p:cNvPr id="185" name="Google Shape;185;p6"/>
            <p:cNvSpPr/>
            <p:nvPr/>
          </p:nvSpPr>
          <p:spPr>
            <a:xfrm>
              <a:off x="1606566" y="2963749"/>
              <a:ext cx="260441" cy="2512353"/>
            </a:xfrm>
            <a:custGeom>
              <a:avLst/>
              <a:gdLst/>
              <a:ahLst/>
              <a:cxnLst/>
              <a:rect l="l" t="t" r="r" b="b"/>
              <a:pathLst>
                <a:path w="120000" h="120000" extrusionOk="0">
                  <a:moveTo>
                    <a:pt x="0" y="0"/>
                  </a:moveTo>
                  <a:lnTo>
                    <a:pt x="60000" y="0"/>
                  </a:lnTo>
                  <a:lnTo>
                    <a:pt x="60000" y="120000"/>
                  </a:lnTo>
                  <a:lnTo>
                    <a:pt x="120000" y="120000"/>
                  </a:lnTo>
                </a:path>
              </a:pathLst>
            </a:custGeom>
            <a:noFill/>
            <a:ln w="12700" cap="flat" cmpd="sng">
              <a:solidFill>
                <a:schemeClr val="accent6"/>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186" name="Google Shape;186;p6"/>
            <p:cNvSpPr txBox="1"/>
            <p:nvPr/>
          </p:nvSpPr>
          <p:spPr>
            <a:xfrm>
              <a:off x="1673641" y="4156780"/>
              <a:ext cx="126290" cy="12629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900"/>
                <a:buFont typeface="Arial"/>
                <a:buNone/>
              </a:pPr>
              <a:endParaRPr sz="900" dirty="0">
                <a:solidFill>
                  <a:schemeClr val="dk1"/>
                </a:solidFill>
                <a:latin typeface="07YasashisaGothicBold"/>
                <a:ea typeface="標楷體" panose="03000509000000000000" pitchFamily="65" charset="-120"/>
                <a:sym typeface="Arial"/>
              </a:endParaRPr>
            </a:p>
          </p:txBody>
        </p:sp>
        <p:sp>
          <p:nvSpPr>
            <p:cNvPr id="187" name="Google Shape;187;p6"/>
            <p:cNvSpPr/>
            <p:nvPr/>
          </p:nvSpPr>
          <p:spPr>
            <a:xfrm>
              <a:off x="7857153" y="4421534"/>
              <a:ext cx="260441" cy="248133"/>
            </a:xfrm>
            <a:custGeom>
              <a:avLst/>
              <a:gdLst/>
              <a:ahLst/>
              <a:cxnLst/>
              <a:rect l="l" t="t" r="r" b="b"/>
              <a:pathLst>
                <a:path w="120000" h="120000" extrusionOk="0">
                  <a:moveTo>
                    <a:pt x="0" y="0"/>
                  </a:moveTo>
                  <a:lnTo>
                    <a:pt x="60000" y="0"/>
                  </a:lnTo>
                  <a:lnTo>
                    <a:pt x="60000" y="120000"/>
                  </a:lnTo>
                  <a:lnTo>
                    <a:pt x="120000" y="120000"/>
                  </a:lnTo>
                </a:path>
              </a:pathLst>
            </a:custGeom>
            <a:noFill/>
            <a:ln w="12700"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188" name="Google Shape;188;p6"/>
            <p:cNvSpPr txBox="1"/>
            <p:nvPr/>
          </p:nvSpPr>
          <p:spPr>
            <a:xfrm>
              <a:off x="7978381" y="4536608"/>
              <a:ext cx="17986" cy="17986"/>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800"/>
                <a:buFont typeface="Arial"/>
                <a:buNone/>
              </a:pPr>
              <a:endParaRPr sz="800" dirty="0">
                <a:solidFill>
                  <a:schemeClr val="dk1"/>
                </a:solidFill>
                <a:latin typeface="07YasashisaGothicBold"/>
                <a:ea typeface="標楷體" panose="03000509000000000000" pitchFamily="65" charset="-120"/>
                <a:sym typeface="Arial"/>
              </a:endParaRPr>
            </a:p>
          </p:txBody>
        </p:sp>
        <p:sp>
          <p:nvSpPr>
            <p:cNvPr id="189" name="Google Shape;189;p6"/>
            <p:cNvSpPr/>
            <p:nvPr/>
          </p:nvSpPr>
          <p:spPr>
            <a:xfrm>
              <a:off x="9419800" y="4127681"/>
              <a:ext cx="260441" cy="91440"/>
            </a:xfrm>
            <a:custGeom>
              <a:avLst/>
              <a:gdLst/>
              <a:ahLst/>
              <a:cxnLst/>
              <a:rect l="l" t="t" r="r" b="b"/>
              <a:pathLst>
                <a:path w="120000" h="120000" extrusionOk="0">
                  <a:moveTo>
                    <a:pt x="0" y="60000"/>
                  </a:moveTo>
                  <a:lnTo>
                    <a:pt x="120000" y="60000"/>
                  </a:lnTo>
                </a:path>
              </a:pathLst>
            </a:custGeom>
            <a:noFill/>
            <a:ln w="12700"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190" name="Google Shape;190;p6"/>
            <p:cNvSpPr txBox="1"/>
            <p:nvPr/>
          </p:nvSpPr>
          <p:spPr>
            <a:xfrm>
              <a:off x="9543509" y="4166890"/>
              <a:ext cx="13022" cy="13022"/>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800"/>
                <a:buFont typeface="Arial"/>
                <a:buNone/>
              </a:pPr>
              <a:endParaRPr sz="800" dirty="0">
                <a:solidFill>
                  <a:schemeClr val="dk1"/>
                </a:solidFill>
                <a:latin typeface="07YasashisaGothicBold"/>
                <a:ea typeface="標楷體" panose="03000509000000000000" pitchFamily="65" charset="-120"/>
                <a:sym typeface="Arial"/>
              </a:endParaRPr>
            </a:p>
          </p:txBody>
        </p:sp>
        <p:sp>
          <p:nvSpPr>
            <p:cNvPr id="191" name="Google Shape;191;p6"/>
            <p:cNvSpPr/>
            <p:nvPr/>
          </p:nvSpPr>
          <p:spPr>
            <a:xfrm>
              <a:off x="7857153" y="4173401"/>
              <a:ext cx="260441" cy="248133"/>
            </a:xfrm>
            <a:custGeom>
              <a:avLst/>
              <a:gdLst/>
              <a:ahLst/>
              <a:cxnLst/>
              <a:rect l="l" t="t" r="r" b="b"/>
              <a:pathLst>
                <a:path w="120000" h="120000" extrusionOk="0">
                  <a:moveTo>
                    <a:pt x="0" y="120000"/>
                  </a:moveTo>
                  <a:lnTo>
                    <a:pt x="60000" y="120000"/>
                  </a:lnTo>
                  <a:lnTo>
                    <a:pt x="60000" y="0"/>
                  </a:lnTo>
                  <a:lnTo>
                    <a:pt x="120000" y="0"/>
                  </a:lnTo>
                </a:path>
              </a:pathLst>
            </a:custGeom>
            <a:noFill/>
            <a:ln w="12700"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192" name="Google Shape;192;p6"/>
            <p:cNvSpPr txBox="1"/>
            <p:nvPr/>
          </p:nvSpPr>
          <p:spPr>
            <a:xfrm>
              <a:off x="7978381" y="4288474"/>
              <a:ext cx="17986" cy="17986"/>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800"/>
                <a:buFont typeface="Arial"/>
                <a:buNone/>
              </a:pPr>
              <a:endParaRPr sz="800" dirty="0">
                <a:solidFill>
                  <a:schemeClr val="dk1"/>
                </a:solidFill>
                <a:latin typeface="07YasashisaGothicBold"/>
                <a:ea typeface="標楷體" panose="03000509000000000000" pitchFamily="65" charset="-120"/>
                <a:sym typeface="Arial"/>
              </a:endParaRPr>
            </a:p>
          </p:txBody>
        </p:sp>
        <p:sp>
          <p:nvSpPr>
            <p:cNvPr id="193" name="Google Shape;193;p6"/>
            <p:cNvSpPr/>
            <p:nvPr/>
          </p:nvSpPr>
          <p:spPr>
            <a:xfrm>
              <a:off x="6294506" y="3925267"/>
              <a:ext cx="260441" cy="496267"/>
            </a:xfrm>
            <a:custGeom>
              <a:avLst/>
              <a:gdLst/>
              <a:ahLst/>
              <a:cxnLst/>
              <a:rect l="l" t="t" r="r" b="b"/>
              <a:pathLst>
                <a:path w="120000" h="120000" extrusionOk="0">
                  <a:moveTo>
                    <a:pt x="0" y="0"/>
                  </a:moveTo>
                  <a:lnTo>
                    <a:pt x="60000" y="0"/>
                  </a:lnTo>
                  <a:lnTo>
                    <a:pt x="60000" y="120000"/>
                  </a:lnTo>
                  <a:lnTo>
                    <a:pt x="120000" y="120000"/>
                  </a:lnTo>
                </a:path>
              </a:pathLst>
            </a:custGeom>
            <a:noFill/>
            <a:ln w="12700"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194" name="Google Shape;194;p6"/>
            <p:cNvSpPr txBox="1"/>
            <p:nvPr/>
          </p:nvSpPr>
          <p:spPr>
            <a:xfrm>
              <a:off x="6410716" y="4159389"/>
              <a:ext cx="28022" cy="28022"/>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800"/>
                <a:buFont typeface="Arial"/>
                <a:buNone/>
              </a:pPr>
              <a:endParaRPr sz="800" dirty="0">
                <a:solidFill>
                  <a:schemeClr val="dk1"/>
                </a:solidFill>
                <a:latin typeface="07YasashisaGothicBold"/>
                <a:ea typeface="標楷體" panose="03000509000000000000" pitchFamily="65" charset="-120"/>
                <a:sym typeface="Arial"/>
              </a:endParaRPr>
            </a:p>
          </p:txBody>
        </p:sp>
        <p:sp>
          <p:nvSpPr>
            <p:cNvPr id="195" name="Google Shape;195;p6"/>
            <p:cNvSpPr/>
            <p:nvPr/>
          </p:nvSpPr>
          <p:spPr>
            <a:xfrm>
              <a:off x="7857153" y="3428999"/>
              <a:ext cx="260441" cy="248133"/>
            </a:xfrm>
            <a:custGeom>
              <a:avLst/>
              <a:gdLst/>
              <a:ahLst/>
              <a:cxnLst/>
              <a:rect l="l" t="t" r="r" b="b"/>
              <a:pathLst>
                <a:path w="120000" h="120000" extrusionOk="0">
                  <a:moveTo>
                    <a:pt x="0" y="0"/>
                  </a:moveTo>
                  <a:lnTo>
                    <a:pt x="60000" y="0"/>
                  </a:lnTo>
                  <a:lnTo>
                    <a:pt x="60000" y="120000"/>
                  </a:lnTo>
                  <a:lnTo>
                    <a:pt x="120000" y="120000"/>
                  </a:lnTo>
                </a:path>
              </a:pathLst>
            </a:custGeom>
            <a:noFill/>
            <a:ln w="12700"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196" name="Google Shape;196;p6"/>
            <p:cNvSpPr txBox="1"/>
            <p:nvPr/>
          </p:nvSpPr>
          <p:spPr>
            <a:xfrm>
              <a:off x="7978381" y="3544073"/>
              <a:ext cx="17986" cy="17986"/>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800"/>
                <a:buFont typeface="Arial"/>
                <a:buNone/>
              </a:pPr>
              <a:endParaRPr sz="800" dirty="0">
                <a:solidFill>
                  <a:schemeClr val="dk1"/>
                </a:solidFill>
                <a:latin typeface="07YasashisaGothicBold"/>
                <a:ea typeface="標楷體" panose="03000509000000000000" pitchFamily="65" charset="-120"/>
                <a:sym typeface="Arial"/>
              </a:endParaRPr>
            </a:p>
          </p:txBody>
        </p:sp>
        <p:sp>
          <p:nvSpPr>
            <p:cNvPr id="197" name="Google Shape;197;p6"/>
            <p:cNvSpPr/>
            <p:nvPr/>
          </p:nvSpPr>
          <p:spPr>
            <a:xfrm>
              <a:off x="9419800" y="3135146"/>
              <a:ext cx="260441" cy="91440"/>
            </a:xfrm>
            <a:custGeom>
              <a:avLst/>
              <a:gdLst/>
              <a:ahLst/>
              <a:cxnLst/>
              <a:rect l="l" t="t" r="r" b="b"/>
              <a:pathLst>
                <a:path w="120000" h="120000" extrusionOk="0">
                  <a:moveTo>
                    <a:pt x="0" y="60000"/>
                  </a:moveTo>
                  <a:lnTo>
                    <a:pt x="120000" y="60000"/>
                  </a:lnTo>
                </a:path>
              </a:pathLst>
            </a:custGeom>
            <a:noFill/>
            <a:ln w="12700"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198" name="Google Shape;198;p6"/>
            <p:cNvSpPr txBox="1"/>
            <p:nvPr/>
          </p:nvSpPr>
          <p:spPr>
            <a:xfrm>
              <a:off x="9543509" y="3174355"/>
              <a:ext cx="13022" cy="13022"/>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800"/>
                <a:buFont typeface="Arial"/>
                <a:buNone/>
              </a:pPr>
              <a:endParaRPr sz="800" dirty="0">
                <a:solidFill>
                  <a:schemeClr val="dk1"/>
                </a:solidFill>
                <a:latin typeface="07YasashisaGothicBold"/>
                <a:ea typeface="標楷體" panose="03000509000000000000" pitchFamily="65" charset="-120"/>
                <a:sym typeface="Arial"/>
              </a:endParaRPr>
            </a:p>
          </p:txBody>
        </p:sp>
        <p:sp>
          <p:nvSpPr>
            <p:cNvPr id="199" name="Google Shape;199;p6"/>
            <p:cNvSpPr/>
            <p:nvPr/>
          </p:nvSpPr>
          <p:spPr>
            <a:xfrm>
              <a:off x="7857153" y="3180866"/>
              <a:ext cx="260441" cy="248133"/>
            </a:xfrm>
            <a:custGeom>
              <a:avLst/>
              <a:gdLst/>
              <a:ahLst/>
              <a:cxnLst/>
              <a:rect l="l" t="t" r="r" b="b"/>
              <a:pathLst>
                <a:path w="120000" h="120000" extrusionOk="0">
                  <a:moveTo>
                    <a:pt x="0" y="120000"/>
                  </a:moveTo>
                  <a:lnTo>
                    <a:pt x="60000" y="120000"/>
                  </a:lnTo>
                  <a:lnTo>
                    <a:pt x="60000" y="0"/>
                  </a:lnTo>
                  <a:lnTo>
                    <a:pt x="120000" y="0"/>
                  </a:lnTo>
                </a:path>
              </a:pathLst>
            </a:custGeom>
            <a:noFill/>
            <a:ln w="12700"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200" name="Google Shape;200;p6"/>
            <p:cNvSpPr txBox="1"/>
            <p:nvPr/>
          </p:nvSpPr>
          <p:spPr>
            <a:xfrm>
              <a:off x="7978381" y="3295940"/>
              <a:ext cx="17986" cy="17986"/>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800"/>
                <a:buFont typeface="Arial"/>
                <a:buNone/>
              </a:pPr>
              <a:endParaRPr sz="800" dirty="0">
                <a:solidFill>
                  <a:schemeClr val="dk1"/>
                </a:solidFill>
                <a:latin typeface="07YasashisaGothicBold"/>
                <a:ea typeface="標楷體" panose="03000509000000000000" pitchFamily="65" charset="-120"/>
                <a:sym typeface="Arial"/>
              </a:endParaRPr>
            </a:p>
          </p:txBody>
        </p:sp>
        <p:sp>
          <p:nvSpPr>
            <p:cNvPr id="201" name="Google Shape;201;p6"/>
            <p:cNvSpPr/>
            <p:nvPr/>
          </p:nvSpPr>
          <p:spPr>
            <a:xfrm>
              <a:off x="6294506" y="3428999"/>
              <a:ext cx="260441" cy="496267"/>
            </a:xfrm>
            <a:custGeom>
              <a:avLst/>
              <a:gdLst/>
              <a:ahLst/>
              <a:cxnLst/>
              <a:rect l="l" t="t" r="r" b="b"/>
              <a:pathLst>
                <a:path w="120000" h="120000" extrusionOk="0">
                  <a:moveTo>
                    <a:pt x="0" y="120000"/>
                  </a:moveTo>
                  <a:lnTo>
                    <a:pt x="60000" y="120000"/>
                  </a:lnTo>
                  <a:lnTo>
                    <a:pt x="60000" y="0"/>
                  </a:lnTo>
                  <a:lnTo>
                    <a:pt x="120000" y="0"/>
                  </a:lnTo>
                </a:path>
              </a:pathLst>
            </a:custGeom>
            <a:noFill/>
            <a:ln w="12700"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202" name="Google Shape;202;p6"/>
            <p:cNvSpPr txBox="1"/>
            <p:nvPr/>
          </p:nvSpPr>
          <p:spPr>
            <a:xfrm>
              <a:off x="6410716" y="3663122"/>
              <a:ext cx="28022" cy="28022"/>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800"/>
                <a:buFont typeface="Arial"/>
                <a:buNone/>
              </a:pPr>
              <a:endParaRPr sz="800" dirty="0">
                <a:solidFill>
                  <a:schemeClr val="dk1"/>
                </a:solidFill>
                <a:latin typeface="07YasashisaGothicBold"/>
                <a:ea typeface="標楷體" panose="03000509000000000000" pitchFamily="65" charset="-120"/>
                <a:sym typeface="Arial"/>
              </a:endParaRPr>
            </a:p>
          </p:txBody>
        </p:sp>
        <p:sp>
          <p:nvSpPr>
            <p:cNvPr id="203" name="Google Shape;203;p6"/>
            <p:cNvSpPr/>
            <p:nvPr/>
          </p:nvSpPr>
          <p:spPr>
            <a:xfrm>
              <a:off x="4731860" y="3879547"/>
              <a:ext cx="260441" cy="91440"/>
            </a:xfrm>
            <a:custGeom>
              <a:avLst/>
              <a:gdLst/>
              <a:ahLst/>
              <a:cxnLst/>
              <a:rect l="l" t="t" r="r" b="b"/>
              <a:pathLst>
                <a:path w="120000" h="120000" extrusionOk="0">
                  <a:moveTo>
                    <a:pt x="0" y="60000"/>
                  </a:moveTo>
                  <a:lnTo>
                    <a:pt x="120000" y="60000"/>
                  </a:lnTo>
                </a:path>
              </a:pathLst>
            </a:custGeom>
            <a:noFill/>
            <a:ln w="12700"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204" name="Google Shape;204;p6"/>
            <p:cNvSpPr txBox="1"/>
            <p:nvPr/>
          </p:nvSpPr>
          <p:spPr>
            <a:xfrm>
              <a:off x="4855569" y="3918756"/>
              <a:ext cx="13022" cy="13022"/>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800"/>
                <a:buFont typeface="Arial"/>
                <a:buNone/>
              </a:pPr>
              <a:endParaRPr sz="800" dirty="0">
                <a:solidFill>
                  <a:schemeClr val="dk1"/>
                </a:solidFill>
                <a:latin typeface="07YasashisaGothicBold"/>
                <a:ea typeface="標楷體" panose="03000509000000000000" pitchFamily="65" charset="-120"/>
                <a:sym typeface="Arial"/>
              </a:endParaRPr>
            </a:p>
          </p:txBody>
        </p:sp>
        <p:sp>
          <p:nvSpPr>
            <p:cNvPr id="205" name="Google Shape;205;p6"/>
            <p:cNvSpPr/>
            <p:nvPr/>
          </p:nvSpPr>
          <p:spPr>
            <a:xfrm>
              <a:off x="3169213" y="2932732"/>
              <a:ext cx="260441" cy="992534"/>
            </a:xfrm>
            <a:custGeom>
              <a:avLst/>
              <a:gdLst/>
              <a:ahLst/>
              <a:cxnLst/>
              <a:rect l="l" t="t" r="r" b="b"/>
              <a:pathLst>
                <a:path w="120000" h="120000" extrusionOk="0">
                  <a:moveTo>
                    <a:pt x="0" y="0"/>
                  </a:moveTo>
                  <a:lnTo>
                    <a:pt x="60000" y="0"/>
                  </a:lnTo>
                  <a:lnTo>
                    <a:pt x="60000" y="120000"/>
                  </a:lnTo>
                  <a:lnTo>
                    <a:pt x="120000" y="120000"/>
                  </a:lnTo>
                </a:path>
              </a:pathLst>
            </a:custGeom>
            <a:no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206" name="Google Shape;206;p6"/>
            <p:cNvSpPr txBox="1"/>
            <p:nvPr/>
          </p:nvSpPr>
          <p:spPr>
            <a:xfrm>
              <a:off x="3273780" y="3403346"/>
              <a:ext cx="51306" cy="51306"/>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Arial"/>
                <a:buNone/>
              </a:pPr>
              <a:endParaRPr sz="500" dirty="0">
                <a:solidFill>
                  <a:schemeClr val="dk1"/>
                </a:solidFill>
                <a:latin typeface="07YasashisaGothicBold"/>
                <a:ea typeface="標楷體" panose="03000509000000000000" pitchFamily="65" charset="-120"/>
                <a:sym typeface="Arial"/>
              </a:endParaRPr>
            </a:p>
          </p:txBody>
        </p:sp>
        <p:sp>
          <p:nvSpPr>
            <p:cNvPr id="207" name="Google Shape;207;p6"/>
            <p:cNvSpPr/>
            <p:nvPr/>
          </p:nvSpPr>
          <p:spPr>
            <a:xfrm>
              <a:off x="6294506" y="2436465"/>
              <a:ext cx="260441" cy="248133"/>
            </a:xfrm>
            <a:custGeom>
              <a:avLst/>
              <a:gdLst/>
              <a:ahLst/>
              <a:cxnLst/>
              <a:rect l="l" t="t" r="r" b="b"/>
              <a:pathLst>
                <a:path w="120000" h="120000" extrusionOk="0">
                  <a:moveTo>
                    <a:pt x="0" y="0"/>
                  </a:moveTo>
                  <a:lnTo>
                    <a:pt x="60000" y="0"/>
                  </a:lnTo>
                  <a:lnTo>
                    <a:pt x="60000" y="120000"/>
                  </a:lnTo>
                  <a:lnTo>
                    <a:pt x="120000" y="120000"/>
                  </a:lnTo>
                </a:path>
              </a:pathLst>
            </a:custGeom>
            <a:noFill/>
            <a:ln w="12700"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208" name="Google Shape;208;p6"/>
            <p:cNvSpPr txBox="1"/>
            <p:nvPr/>
          </p:nvSpPr>
          <p:spPr>
            <a:xfrm>
              <a:off x="6415734" y="2551539"/>
              <a:ext cx="17986" cy="17986"/>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Arial"/>
                <a:buNone/>
              </a:pPr>
              <a:endParaRPr sz="500" dirty="0">
                <a:solidFill>
                  <a:schemeClr val="dk1"/>
                </a:solidFill>
                <a:latin typeface="07YasashisaGothicBold"/>
                <a:ea typeface="標楷體" panose="03000509000000000000" pitchFamily="65" charset="-120"/>
                <a:sym typeface="Arial"/>
              </a:endParaRPr>
            </a:p>
          </p:txBody>
        </p:sp>
        <p:sp>
          <p:nvSpPr>
            <p:cNvPr id="209" name="Google Shape;209;p6"/>
            <p:cNvSpPr/>
            <p:nvPr/>
          </p:nvSpPr>
          <p:spPr>
            <a:xfrm>
              <a:off x="6294506" y="2188331"/>
              <a:ext cx="260441" cy="248133"/>
            </a:xfrm>
            <a:custGeom>
              <a:avLst/>
              <a:gdLst/>
              <a:ahLst/>
              <a:cxnLst/>
              <a:rect l="l" t="t" r="r" b="b"/>
              <a:pathLst>
                <a:path w="120000" h="120000" extrusionOk="0">
                  <a:moveTo>
                    <a:pt x="0" y="120000"/>
                  </a:moveTo>
                  <a:lnTo>
                    <a:pt x="60000" y="120000"/>
                  </a:lnTo>
                  <a:lnTo>
                    <a:pt x="60000" y="0"/>
                  </a:lnTo>
                  <a:lnTo>
                    <a:pt x="120000" y="0"/>
                  </a:lnTo>
                </a:path>
              </a:pathLst>
            </a:custGeom>
            <a:noFill/>
            <a:ln w="12700"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210" name="Google Shape;210;p6"/>
            <p:cNvSpPr txBox="1"/>
            <p:nvPr/>
          </p:nvSpPr>
          <p:spPr>
            <a:xfrm>
              <a:off x="6415734" y="2303405"/>
              <a:ext cx="17986" cy="17986"/>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Arial"/>
                <a:buNone/>
              </a:pPr>
              <a:endParaRPr sz="500" dirty="0">
                <a:solidFill>
                  <a:schemeClr val="dk1"/>
                </a:solidFill>
                <a:latin typeface="07YasashisaGothicBold"/>
                <a:ea typeface="標楷體" panose="03000509000000000000" pitchFamily="65" charset="-120"/>
                <a:sym typeface="Arial"/>
              </a:endParaRPr>
            </a:p>
          </p:txBody>
        </p:sp>
        <p:sp>
          <p:nvSpPr>
            <p:cNvPr id="211" name="Google Shape;211;p6"/>
            <p:cNvSpPr/>
            <p:nvPr/>
          </p:nvSpPr>
          <p:spPr>
            <a:xfrm>
              <a:off x="4731860" y="1940197"/>
              <a:ext cx="260441" cy="496267"/>
            </a:xfrm>
            <a:custGeom>
              <a:avLst/>
              <a:gdLst/>
              <a:ahLst/>
              <a:cxnLst/>
              <a:rect l="l" t="t" r="r" b="b"/>
              <a:pathLst>
                <a:path w="120000" h="120000" extrusionOk="0">
                  <a:moveTo>
                    <a:pt x="0" y="0"/>
                  </a:moveTo>
                  <a:lnTo>
                    <a:pt x="60000" y="0"/>
                  </a:lnTo>
                  <a:lnTo>
                    <a:pt x="60000" y="120000"/>
                  </a:lnTo>
                  <a:lnTo>
                    <a:pt x="120000" y="120000"/>
                  </a:lnTo>
                </a:path>
              </a:pathLst>
            </a:custGeom>
            <a:noFill/>
            <a:ln w="12700"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212" name="Google Shape;212;p6"/>
            <p:cNvSpPr txBox="1"/>
            <p:nvPr/>
          </p:nvSpPr>
          <p:spPr>
            <a:xfrm>
              <a:off x="4848069" y="2174320"/>
              <a:ext cx="28022" cy="28022"/>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Arial"/>
                <a:buNone/>
              </a:pPr>
              <a:endParaRPr sz="500" dirty="0">
                <a:solidFill>
                  <a:schemeClr val="dk1"/>
                </a:solidFill>
                <a:latin typeface="07YasashisaGothicBold"/>
                <a:ea typeface="標楷體" panose="03000509000000000000" pitchFamily="65" charset="-120"/>
                <a:sym typeface="Arial"/>
              </a:endParaRPr>
            </a:p>
          </p:txBody>
        </p:sp>
        <p:sp>
          <p:nvSpPr>
            <p:cNvPr id="213" name="Google Shape;213;p6"/>
            <p:cNvSpPr/>
            <p:nvPr/>
          </p:nvSpPr>
          <p:spPr>
            <a:xfrm>
              <a:off x="6294506" y="1443930"/>
              <a:ext cx="260441" cy="248133"/>
            </a:xfrm>
            <a:custGeom>
              <a:avLst/>
              <a:gdLst/>
              <a:ahLst/>
              <a:cxnLst/>
              <a:rect l="l" t="t" r="r" b="b"/>
              <a:pathLst>
                <a:path w="120000" h="120000" extrusionOk="0">
                  <a:moveTo>
                    <a:pt x="0" y="0"/>
                  </a:moveTo>
                  <a:lnTo>
                    <a:pt x="60000" y="0"/>
                  </a:lnTo>
                  <a:lnTo>
                    <a:pt x="60000" y="120000"/>
                  </a:lnTo>
                  <a:lnTo>
                    <a:pt x="120000" y="120000"/>
                  </a:lnTo>
                </a:path>
              </a:pathLst>
            </a:custGeom>
            <a:noFill/>
            <a:ln w="12700"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214" name="Google Shape;214;p6"/>
            <p:cNvSpPr txBox="1"/>
            <p:nvPr/>
          </p:nvSpPr>
          <p:spPr>
            <a:xfrm>
              <a:off x="6415734" y="1559004"/>
              <a:ext cx="17986" cy="17986"/>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Arial"/>
                <a:buNone/>
              </a:pPr>
              <a:endParaRPr sz="500" dirty="0">
                <a:solidFill>
                  <a:schemeClr val="dk1"/>
                </a:solidFill>
                <a:latin typeface="07YasashisaGothicBold"/>
                <a:ea typeface="標楷體" panose="03000509000000000000" pitchFamily="65" charset="-120"/>
                <a:sym typeface="Arial"/>
              </a:endParaRPr>
            </a:p>
          </p:txBody>
        </p:sp>
        <p:sp>
          <p:nvSpPr>
            <p:cNvPr id="215" name="Google Shape;215;p6"/>
            <p:cNvSpPr/>
            <p:nvPr/>
          </p:nvSpPr>
          <p:spPr>
            <a:xfrm>
              <a:off x="6294506" y="1195796"/>
              <a:ext cx="260441" cy="248133"/>
            </a:xfrm>
            <a:custGeom>
              <a:avLst/>
              <a:gdLst/>
              <a:ahLst/>
              <a:cxnLst/>
              <a:rect l="l" t="t" r="r" b="b"/>
              <a:pathLst>
                <a:path w="120000" h="120000" extrusionOk="0">
                  <a:moveTo>
                    <a:pt x="0" y="120000"/>
                  </a:moveTo>
                  <a:lnTo>
                    <a:pt x="60000" y="120000"/>
                  </a:lnTo>
                  <a:lnTo>
                    <a:pt x="60000" y="0"/>
                  </a:lnTo>
                  <a:lnTo>
                    <a:pt x="120000" y="0"/>
                  </a:lnTo>
                </a:path>
              </a:pathLst>
            </a:custGeom>
            <a:noFill/>
            <a:ln w="12700"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216" name="Google Shape;216;p6"/>
            <p:cNvSpPr txBox="1"/>
            <p:nvPr/>
          </p:nvSpPr>
          <p:spPr>
            <a:xfrm>
              <a:off x="6415734" y="1310870"/>
              <a:ext cx="17986" cy="17986"/>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Arial"/>
                <a:buNone/>
              </a:pPr>
              <a:endParaRPr sz="500" dirty="0">
                <a:solidFill>
                  <a:schemeClr val="dk1"/>
                </a:solidFill>
                <a:latin typeface="07YasashisaGothicBold"/>
                <a:ea typeface="標楷體" panose="03000509000000000000" pitchFamily="65" charset="-120"/>
                <a:sym typeface="Arial"/>
              </a:endParaRPr>
            </a:p>
          </p:txBody>
        </p:sp>
        <p:sp>
          <p:nvSpPr>
            <p:cNvPr id="217" name="Google Shape;217;p6"/>
            <p:cNvSpPr/>
            <p:nvPr/>
          </p:nvSpPr>
          <p:spPr>
            <a:xfrm>
              <a:off x="4731860" y="1443930"/>
              <a:ext cx="260441" cy="496267"/>
            </a:xfrm>
            <a:custGeom>
              <a:avLst/>
              <a:gdLst/>
              <a:ahLst/>
              <a:cxnLst/>
              <a:rect l="l" t="t" r="r" b="b"/>
              <a:pathLst>
                <a:path w="120000" h="120000" extrusionOk="0">
                  <a:moveTo>
                    <a:pt x="0" y="120000"/>
                  </a:moveTo>
                  <a:lnTo>
                    <a:pt x="60000" y="120000"/>
                  </a:lnTo>
                  <a:lnTo>
                    <a:pt x="60000" y="0"/>
                  </a:lnTo>
                  <a:lnTo>
                    <a:pt x="120000" y="0"/>
                  </a:lnTo>
                </a:path>
              </a:pathLst>
            </a:custGeom>
            <a:noFill/>
            <a:ln w="12700"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218" name="Google Shape;218;p6"/>
            <p:cNvSpPr txBox="1"/>
            <p:nvPr/>
          </p:nvSpPr>
          <p:spPr>
            <a:xfrm>
              <a:off x="4848069" y="1678052"/>
              <a:ext cx="28022" cy="28022"/>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Arial"/>
                <a:buNone/>
              </a:pPr>
              <a:endParaRPr sz="500" dirty="0">
                <a:solidFill>
                  <a:schemeClr val="dk1"/>
                </a:solidFill>
                <a:latin typeface="07YasashisaGothicBold"/>
                <a:ea typeface="標楷體" panose="03000509000000000000" pitchFamily="65" charset="-120"/>
                <a:sym typeface="Arial"/>
              </a:endParaRPr>
            </a:p>
          </p:txBody>
        </p:sp>
        <p:sp>
          <p:nvSpPr>
            <p:cNvPr id="219" name="Google Shape;219;p6"/>
            <p:cNvSpPr/>
            <p:nvPr/>
          </p:nvSpPr>
          <p:spPr>
            <a:xfrm>
              <a:off x="3169213" y="1940197"/>
              <a:ext cx="260441" cy="992534"/>
            </a:xfrm>
            <a:custGeom>
              <a:avLst/>
              <a:gdLst/>
              <a:ahLst/>
              <a:cxnLst/>
              <a:rect l="l" t="t" r="r" b="b"/>
              <a:pathLst>
                <a:path w="120000" h="120000" extrusionOk="0">
                  <a:moveTo>
                    <a:pt x="0" y="120000"/>
                  </a:moveTo>
                  <a:lnTo>
                    <a:pt x="60000" y="120000"/>
                  </a:lnTo>
                  <a:lnTo>
                    <a:pt x="60000" y="0"/>
                  </a:lnTo>
                  <a:lnTo>
                    <a:pt x="120000" y="0"/>
                  </a:lnTo>
                </a:path>
              </a:pathLst>
            </a:custGeom>
            <a:no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220" name="Google Shape;220;p6"/>
            <p:cNvSpPr txBox="1"/>
            <p:nvPr/>
          </p:nvSpPr>
          <p:spPr>
            <a:xfrm>
              <a:off x="3273780" y="2410811"/>
              <a:ext cx="51306" cy="51306"/>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Arial"/>
                <a:buNone/>
              </a:pPr>
              <a:endParaRPr sz="500" dirty="0">
                <a:solidFill>
                  <a:schemeClr val="dk1"/>
                </a:solidFill>
                <a:latin typeface="07YasashisaGothicBold"/>
                <a:ea typeface="標楷體" panose="03000509000000000000" pitchFamily="65" charset="-120"/>
                <a:sym typeface="Arial"/>
              </a:endParaRPr>
            </a:p>
          </p:txBody>
        </p:sp>
        <p:sp>
          <p:nvSpPr>
            <p:cNvPr id="221" name="Google Shape;221;p6"/>
            <p:cNvSpPr/>
            <p:nvPr/>
          </p:nvSpPr>
          <p:spPr>
            <a:xfrm>
              <a:off x="1606566" y="2887012"/>
              <a:ext cx="260441" cy="91440"/>
            </a:xfrm>
            <a:custGeom>
              <a:avLst/>
              <a:gdLst/>
              <a:ahLst/>
              <a:cxnLst/>
              <a:rect l="l" t="t" r="r" b="b"/>
              <a:pathLst>
                <a:path w="120000" h="120000" extrusionOk="0">
                  <a:moveTo>
                    <a:pt x="0" y="100703"/>
                  </a:moveTo>
                  <a:lnTo>
                    <a:pt x="60000" y="100703"/>
                  </a:lnTo>
                  <a:lnTo>
                    <a:pt x="60000" y="60000"/>
                  </a:lnTo>
                  <a:lnTo>
                    <a:pt x="120000" y="60000"/>
                  </a:lnTo>
                </a:path>
              </a:pathLst>
            </a:custGeom>
            <a:noFill/>
            <a:ln w="12700" cap="flat" cmpd="sng">
              <a:solidFill>
                <a:schemeClr val="accent6"/>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222" name="Google Shape;222;p6"/>
            <p:cNvSpPr txBox="1"/>
            <p:nvPr/>
          </p:nvSpPr>
          <p:spPr>
            <a:xfrm>
              <a:off x="1730230" y="2926175"/>
              <a:ext cx="13114" cy="13114"/>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800"/>
                <a:buFont typeface="Arial"/>
                <a:buNone/>
              </a:pPr>
              <a:endParaRPr sz="800" dirty="0">
                <a:solidFill>
                  <a:schemeClr val="dk1"/>
                </a:solidFill>
                <a:latin typeface="07YasashisaGothicBold"/>
                <a:ea typeface="標楷體" panose="03000509000000000000" pitchFamily="65" charset="-120"/>
                <a:sym typeface="Arial"/>
              </a:endParaRPr>
            </a:p>
          </p:txBody>
        </p:sp>
        <p:sp>
          <p:nvSpPr>
            <p:cNvPr id="223" name="Google Shape;223;p6"/>
            <p:cNvSpPr/>
            <p:nvPr/>
          </p:nvSpPr>
          <p:spPr>
            <a:xfrm>
              <a:off x="4731860" y="451395"/>
              <a:ext cx="260441" cy="248133"/>
            </a:xfrm>
            <a:custGeom>
              <a:avLst/>
              <a:gdLst/>
              <a:ahLst/>
              <a:cxnLst/>
              <a:rect l="l" t="t" r="r" b="b"/>
              <a:pathLst>
                <a:path w="120000" h="120000" extrusionOk="0">
                  <a:moveTo>
                    <a:pt x="0" y="0"/>
                  </a:moveTo>
                  <a:lnTo>
                    <a:pt x="60000" y="0"/>
                  </a:lnTo>
                  <a:lnTo>
                    <a:pt x="60000" y="120000"/>
                  </a:lnTo>
                  <a:lnTo>
                    <a:pt x="120000" y="120000"/>
                  </a:lnTo>
                </a:path>
              </a:pathLst>
            </a:custGeom>
            <a:noFill/>
            <a:ln w="12700"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224" name="Google Shape;224;p6"/>
            <p:cNvSpPr txBox="1"/>
            <p:nvPr/>
          </p:nvSpPr>
          <p:spPr>
            <a:xfrm>
              <a:off x="4853087" y="566469"/>
              <a:ext cx="17986" cy="17986"/>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800"/>
                <a:buFont typeface="Arial"/>
                <a:buNone/>
              </a:pPr>
              <a:endParaRPr sz="800" dirty="0">
                <a:solidFill>
                  <a:schemeClr val="dk1"/>
                </a:solidFill>
                <a:latin typeface="07YasashisaGothicBold"/>
                <a:ea typeface="標楷體" panose="03000509000000000000" pitchFamily="65" charset="-120"/>
                <a:sym typeface="Arial"/>
              </a:endParaRPr>
            </a:p>
          </p:txBody>
        </p:sp>
        <p:sp>
          <p:nvSpPr>
            <p:cNvPr id="225" name="Google Shape;225;p6"/>
            <p:cNvSpPr/>
            <p:nvPr/>
          </p:nvSpPr>
          <p:spPr>
            <a:xfrm>
              <a:off x="4731860" y="203262"/>
              <a:ext cx="260441" cy="248133"/>
            </a:xfrm>
            <a:custGeom>
              <a:avLst/>
              <a:gdLst/>
              <a:ahLst/>
              <a:cxnLst/>
              <a:rect l="l" t="t" r="r" b="b"/>
              <a:pathLst>
                <a:path w="120000" h="120000" extrusionOk="0">
                  <a:moveTo>
                    <a:pt x="0" y="120000"/>
                  </a:moveTo>
                  <a:lnTo>
                    <a:pt x="60000" y="120000"/>
                  </a:lnTo>
                  <a:lnTo>
                    <a:pt x="60000" y="0"/>
                  </a:lnTo>
                  <a:lnTo>
                    <a:pt x="120000" y="0"/>
                  </a:lnTo>
                </a:path>
              </a:pathLst>
            </a:custGeom>
            <a:noFill/>
            <a:ln w="12700"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226" name="Google Shape;226;p6"/>
            <p:cNvSpPr txBox="1"/>
            <p:nvPr/>
          </p:nvSpPr>
          <p:spPr>
            <a:xfrm>
              <a:off x="4853087" y="318335"/>
              <a:ext cx="17986" cy="17986"/>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800"/>
                <a:buFont typeface="Arial"/>
                <a:buNone/>
              </a:pPr>
              <a:endParaRPr sz="800" dirty="0">
                <a:solidFill>
                  <a:schemeClr val="dk1"/>
                </a:solidFill>
                <a:latin typeface="07YasashisaGothicBold"/>
                <a:ea typeface="標楷體" panose="03000509000000000000" pitchFamily="65" charset="-120"/>
                <a:sym typeface="Arial"/>
              </a:endParaRPr>
            </a:p>
          </p:txBody>
        </p:sp>
        <p:sp>
          <p:nvSpPr>
            <p:cNvPr id="227" name="Google Shape;227;p6"/>
            <p:cNvSpPr/>
            <p:nvPr/>
          </p:nvSpPr>
          <p:spPr>
            <a:xfrm>
              <a:off x="3169213" y="405675"/>
              <a:ext cx="260441" cy="91440"/>
            </a:xfrm>
            <a:custGeom>
              <a:avLst/>
              <a:gdLst/>
              <a:ahLst/>
              <a:cxnLst/>
              <a:rect l="l" t="t" r="r" b="b"/>
              <a:pathLst>
                <a:path w="120000" h="120000" extrusionOk="0">
                  <a:moveTo>
                    <a:pt x="0" y="60000"/>
                  </a:moveTo>
                  <a:lnTo>
                    <a:pt x="120000" y="60000"/>
                  </a:lnTo>
                </a:path>
              </a:pathLst>
            </a:custGeom>
            <a:no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228" name="Google Shape;228;p6"/>
            <p:cNvSpPr txBox="1"/>
            <p:nvPr/>
          </p:nvSpPr>
          <p:spPr>
            <a:xfrm>
              <a:off x="3292923" y="444884"/>
              <a:ext cx="13022" cy="13022"/>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800"/>
                <a:buFont typeface="Arial"/>
                <a:buNone/>
              </a:pPr>
              <a:endParaRPr sz="800" dirty="0">
                <a:solidFill>
                  <a:schemeClr val="dk1"/>
                </a:solidFill>
                <a:latin typeface="07YasashisaGothicBold"/>
                <a:ea typeface="標楷體" panose="03000509000000000000" pitchFamily="65" charset="-120"/>
                <a:sym typeface="Arial"/>
              </a:endParaRPr>
            </a:p>
          </p:txBody>
        </p:sp>
        <p:sp>
          <p:nvSpPr>
            <p:cNvPr id="229" name="Google Shape;229;p6"/>
            <p:cNvSpPr/>
            <p:nvPr/>
          </p:nvSpPr>
          <p:spPr>
            <a:xfrm>
              <a:off x="1606566" y="451395"/>
              <a:ext cx="260441" cy="2512353"/>
            </a:xfrm>
            <a:custGeom>
              <a:avLst/>
              <a:gdLst/>
              <a:ahLst/>
              <a:cxnLst/>
              <a:rect l="l" t="t" r="r" b="b"/>
              <a:pathLst>
                <a:path w="120000" h="120000" extrusionOk="0">
                  <a:moveTo>
                    <a:pt x="0" y="120000"/>
                  </a:moveTo>
                  <a:lnTo>
                    <a:pt x="60000" y="120000"/>
                  </a:lnTo>
                  <a:lnTo>
                    <a:pt x="60000" y="0"/>
                  </a:lnTo>
                  <a:lnTo>
                    <a:pt x="120000" y="0"/>
                  </a:lnTo>
                </a:path>
              </a:pathLst>
            </a:custGeom>
            <a:noFill/>
            <a:ln w="12700" cap="flat" cmpd="sng">
              <a:solidFill>
                <a:schemeClr val="accent6"/>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230" name="Google Shape;230;p6"/>
            <p:cNvSpPr txBox="1"/>
            <p:nvPr/>
          </p:nvSpPr>
          <p:spPr>
            <a:xfrm>
              <a:off x="1673641" y="1644427"/>
              <a:ext cx="126290" cy="12629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800"/>
                <a:buFont typeface="Arial"/>
                <a:buNone/>
              </a:pPr>
              <a:endParaRPr sz="800" dirty="0">
                <a:solidFill>
                  <a:schemeClr val="dk1"/>
                </a:solidFill>
                <a:latin typeface="07YasashisaGothicBold"/>
                <a:ea typeface="標楷體" panose="03000509000000000000" pitchFamily="65" charset="-120"/>
                <a:sym typeface="Arial"/>
              </a:endParaRPr>
            </a:p>
          </p:txBody>
        </p:sp>
        <p:sp>
          <p:nvSpPr>
            <p:cNvPr id="231" name="Google Shape;231;p6"/>
            <p:cNvSpPr/>
            <p:nvPr/>
          </p:nvSpPr>
          <p:spPr>
            <a:xfrm rot="-5400000">
              <a:off x="363286" y="2765242"/>
              <a:ext cx="2089546" cy="397013"/>
            </a:xfrm>
            <a:prstGeom prst="rect">
              <a:avLst/>
            </a:prstGeom>
            <a:solidFill>
              <a:schemeClr val="accent4"/>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232" name="Google Shape;232;p6"/>
            <p:cNvSpPr txBox="1"/>
            <p:nvPr/>
          </p:nvSpPr>
          <p:spPr>
            <a:xfrm rot="-5400000">
              <a:off x="363286" y="2765242"/>
              <a:ext cx="2089546" cy="397013"/>
            </a:xfrm>
            <a:prstGeom prst="rect">
              <a:avLst/>
            </a:prstGeom>
            <a:noFill/>
            <a:ln>
              <a:noFill/>
            </a:ln>
          </p:spPr>
          <p:txBody>
            <a:bodyPr spcFirstLastPara="1" wrap="square" lIns="5075" tIns="5075" rIns="5075" bIns="5075" anchor="ctr" anchorCtr="0">
              <a:noAutofit/>
            </a:bodyPr>
            <a:lstStyle/>
            <a:p>
              <a:pPr marL="0" marR="0" lvl="0" indent="0" algn="ctr" rtl="0">
                <a:lnSpc>
                  <a:spcPct val="90000"/>
                </a:lnSpc>
                <a:spcBef>
                  <a:spcPts val="0"/>
                </a:spcBef>
                <a:spcAft>
                  <a:spcPts val="0"/>
                </a:spcAft>
                <a:buClr>
                  <a:schemeClr val="lt1"/>
                </a:buClr>
                <a:buSzPts val="800"/>
                <a:buFont typeface="Arial"/>
                <a:buNone/>
              </a:pPr>
              <a:r>
                <a:rPr lang="en-US" sz="800" dirty="0">
                  <a:solidFill>
                    <a:schemeClr val="lt1"/>
                  </a:solidFill>
                  <a:latin typeface="07YasashisaGothicBold"/>
                  <a:ea typeface="標楷體" panose="03000509000000000000" pitchFamily="65" charset="-120"/>
                  <a:sym typeface="Arial"/>
                </a:rPr>
                <a:t>Project</a:t>
              </a:r>
              <a:endParaRPr sz="800" dirty="0">
                <a:solidFill>
                  <a:schemeClr val="lt1"/>
                </a:solidFill>
                <a:latin typeface="07YasashisaGothicBold"/>
                <a:ea typeface="標楷體" panose="03000509000000000000" pitchFamily="65" charset="-120"/>
                <a:sym typeface="Arial"/>
              </a:endParaRPr>
            </a:p>
          </p:txBody>
        </p:sp>
        <p:sp>
          <p:nvSpPr>
            <p:cNvPr id="233" name="Google Shape;233;p6"/>
            <p:cNvSpPr/>
            <p:nvPr/>
          </p:nvSpPr>
          <p:spPr>
            <a:xfrm>
              <a:off x="1867007" y="252888"/>
              <a:ext cx="1302205" cy="397013"/>
            </a:xfrm>
            <a:prstGeom prst="rect">
              <a:avLst/>
            </a:prstGeom>
            <a:solidFill>
              <a:schemeClr val="accent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234" name="Google Shape;234;p6"/>
            <p:cNvSpPr txBox="1"/>
            <p:nvPr/>
          </p:nvSpPr>
          <p:spPr>
            <a:xfrm>
              <a:off x="1867007" y="252888"/>
              <a:ext cx="1302205" cy="397013"/>
            </a:xfrm>
            <a:prstGeom prst="rect">
              <a:avLst/>
            </a:prstGeom>
            <a:noFill/>
            <a:ln>
              <a:noFill/>
            </a:ln>
          </p:spPr>
          <p:txBody>
            <a:bodyPr spcFirstLastPara="1" wrap="square" lIns="5075" tIns="5075" rIns="5075" bIns="5075" anchor="ctr" anchorCtr="0">
              <a:noAutofit/>
            </a:bodyPr>
            <a:lstStyle/>
            <a:p>
              <a:pPr marL="0" marR="0" lvl="0" indent="0" algn="ctr" rtl="0">
                <a:lnSpc>
                  <a:spcPct val="90000"/>
                </a:lnSpc>
                <a:spcBef>
                  <a:spcPts val="0"/>
                </a:spcBef>
                <a:spcAft>
                  <a:spcPts val="0"/>
                </a:spcAft>
                <a:buClr>
                  <a:schemeClr val="lt1"/>
                </a:buClr>
                <a:buSzPts val="800"/>
                <a:buFont typeface="Arial"/>
                <a:buNone/>
              </a:pPr>
              <a:r>
                <a:rPr lang="en-US" sz="800" dirty="0">
                  <a:solidFill>
                    <a:schemeClr val="lt1"/>
                  </a:solidFill>
                  <a:latin typeface="07YasashisaGothicBold"/>
                  <a:ea typeface="標楷體" panose="03000509000000000000" pitchFamily="65" charset="-120"/>
                  <a:sym typeface="Arial"/>
                </a:rPr>
                <a:t>System</a:t>
              </a:r>
              <a:endParaRPr dirty="0">
                <a:latin typeface="07YasashisaGothicBold"/>
                <a:ea typeface="標楷體" panose="03000509000000000000" pitchFamily="65" charset="-120"/>
              </a:endParaRPr>
            </a:p>
            <a:p>
              <a:pPr marL="0" marR="0" lvl="0" indent="0" algn="ctr" rtl="0">
                <a:lnSpc>
                  <a:spcPct val="90000"/>
                </a:lnSpc>
                <a:spcBef>
                  <a:spcPts val="280"/>
                </a:spcBef>
                <a:spcAft>
                  <a:spcPts val="0"/>
                </a:spcAft>
                <a:buClr>
                  <a:schemeClr val="lt1"/>
                </a:buClr>
                <a:buSzPts val="800"/>
                <a:buFont typeface="Arial"/>
                <a:buNone/>
              </a:pPr>
              <a:r>
                <a:rPr lang="en-US" sz="800" dirty="0" err="1">
                  <a:solidFill>
                    <a:schemeClr val="lt1"/>
                  </a:solidFill>
                  <a:latin typeface="07YasashisaGothicBold"/>
                  <a:ea typeface="標楷體" panose="03000509000000000000" pitchFamily="65" charset="-120"/>
                  <a:sym typeface="Arial"/>
                </a:rPr>
                <a:t>enviroment</a:t>
              </a:r>
              <a:endParaRPr sz="800" dirty="0">
                <a:solidFill>
                  <a:schemeClr val="lt1"/>
                </a:solidFill>
                <a:latin typeface="07YasashisaGothicBold"/>
                <a:ea typeface="標楷體" panose="03000509000000000000" pitchFamily="65" charset="-120"/>
                <a:sym typeface="Arial"/>
              </a:endParaRPr>
            </a:p>
          </p:txBody>
        </p:sp>
        <p:sp>
          <p:nvSpPr>
            <p:cNvPr id="235" name="Google Shape;235;p6"/>
            <p:cNvSpPr/>
            <p:nvPr/>
          </p:nvSpPr>
          <p:spPr>
            <a:xfrm>
              <a:off x="3429654" y="252888"/>
              <a:ext cx="1302205" cy="397013"/>
            </a:xfrm>
            <a:prstGeom prst="rect">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236" name="Google Shape;236;p6"/>
            <p:cNvSpPr txBox="1"/>
            <p:nvPr/>
          </p:nvSpPr>
          <p:spPr>
            <a:xfrm>
              <a:off x="3429654" y="252888"/>
              <a:ext cx="1302205" cy="397013"/>
            </a:xfrm>
            <a:prstGeom prst="rect">
              <a:avLst/>
            </a:prstGeom>
            <a:noFill/>
            <a:ln>
              <a:noFill/>
            </a:ln>
          </p:spPr>
          <p:txBody>
            <a:bodyPr spcFirstLastPara="1" wrap="square" lIns="5075" tIns="5075" rIns="5075" bIns="5075" anchor="ctr" anchorCtr="0">
              <a:noAutofit/>
            </a:bodyPr>
            <a:lstStyle/>
            <a:p>
              <a:pPr marL="0" marR="0" lvl="0" indent="0" algn="ctr" rtl="0">
                <a:lnSpc>
                  <a:spcPct val="90000"/>
                </a:lnSpc>
                <a:spcBef>
                  <a:spcPts val="0"/>
                </a:spcBef>
                <a:spcAft>
                  <a:spcPts val="0"/>
                </a:spcAft>
                <a:buClr>
                  <a:schemeClr val="lt1"/>
                </a:buClr>
                <a:buSzPts val="800"/>
                <a:buFont typeface="Arial"/>
                <a:buNone/>
              </a:pPr>
              <a:r>
                <a:rPr lang="en-US" sz="800" dirty="0">
                  <a:solidFill>
                    <a:schemeClr val="lt1"/>
                  </a:solidFill>
                  <a:latin typeface="07YasashisaGothicBold"/>
                  <a:ea typeface="標楷體" panose="03000509000000000000" pitchFamily="65" charset="-120"/>
                  <a:sym typeface="Arial"/>
                </a:rPr>
                <a:t>Window  10</a:t>
              </a:r>
              <a:endParaRPr sz="800" dirty="0">
                <a:solidFill>
                  <a:schemeClr val="lt1"/>
                </a:solidFill>
                <a:latin typeface="07YasashisaGothicBold"/>
                <a:ea typeface="標楷體" panose="03000509000000000000" pitchFamily="65" charset="-120"/>
                <a:sym typeface="Arial"/>
              </a:endParaRPr>
            </a:p>
          </p:txBody>
        </p:sp>
        <p:sp>
          <p:nvSpPr>
            <p:cNvPr id="237" name="Google Shape;237;p6"/>
            <p:cNvSpPr/>
            <p:nvPr/>
          </p:nvSpPr>
          <p:spPr>
            <a:xfrm>
              <a:off x="4992301" y="4755"/>
              <a:ext cx="1302205" cy="397013"/>
            </a:xfrm>
            <a:prstGeom prst="rect">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238" name="Google Shape;238;p6"/>
            <p:cNvSpPr txBox="1"/>
            <p:nvPr/>
          </p:nvSpPr>
          <p:spPr>
            <a:xfrm>
              <a:off x="4992301" y="4755"/>
              <a:ext cx="1302205" cy="397013"/>
            </a:xfrm>
            <a:prstGeom prst="rect">
              <a:avLst/>
            </a:prstGeom>
            <a:noFill/>
            <a:ln>
              <a:noFill/>
            </a:ln>
          </p:spPr>
          <p:txBody>
            <a:bodyPr spcFirstLastPara="1" wrap="square" lIns="5075" tIns="5075" rIns="5075" bIns="5075" anchor="ctr" anchorCtr="0">
              <a:noAutofit/>
            </a:bodyPr>
            <a:lstStyle/>
            <a:p>
              <a:pPr marL="0" marR="0" lvl="0" indent="0" algn="ctr" rtl="0">
                <a:lnSpc>
                  <a:spcPct val="90000"/>
                </a:lnSpc>
                <a:spcBef>
                  <a:spcPts val="0"/>
                </a:spcBef>
                <a:spcAft>
                  <a:spcPts val="0"/>
                </a:spcAft>
                <a:buClr>
                  <a:schemeClr val="lt1"/>
                </a:buClr>
                <a:buSzPts val="800"/>
                <a:buFont typeface="Arial"/>
                <a:buNone/>
              </a:pPr>
              <a:r>
                <a:rPr lang="en-US" sz="800" dirty="0">
                  <a:solidFill>
                    <a:schemeClr val="lt1"/>
                  </a:solidFill>
                  <a:latin typeface="07YasashisaGothicBold"/>
                  <a:ea typeface="標楷體" panose="03000509000000000000" pitchFamily="65" charset="-120"/>
                  <a:sym typeface="Arial"/>
                </a:rPr>
                <a:t>Python 3.8</a:t>
              </a:r>
              <a:endParaRPr sz="800" dirty="0">
                <a:solidFill>
                  <a:schemeClr val="lt1"/>
                </a:solidFill>
                <a:latin typeface="07YasashisaGothicBold"/>
                <a:ea typeface="標楷體" panose="03000509000000000000" pitchFamily="65" charset="-120"/>
                <a:sym typeface="Arial"/>
              </a:endParaRPr>
            </a:p>
          </p:txBody>
        </p:sp>
        <p:sp>
          <p:nvSpPr>
            <p:cNvPr id="239" name="Google Shape;239;p6"/>
            <p:cNvSpPr/>
            <p:nvPr/>
          </p:nvSpPr>
          <p:spPr>
            <a:xfrm>
              <a:off x="4992301" y="501022"/>
              <a:ext cx="1302205" cy="397013"/>
            </a:xfrm>
            <a:prstGeom prst="rect">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240" name="Google Shape;240;p6"/>
            <p:cNvSpPr txBox="1"/>
            <p:nvPr/>
          </p:nvSpPr>
          <p:spPr>
            <a:xfrm>
              <a:off x="4992301" y="501022"/>
              <a:ext cx="1302205" cy="397013"/>
            </a:xfrm>
            <a:prstGeom prst="rect">
              <a:avLst/>
            </a:prstGeom>
            <a:noFill/>
            <a:ln>
              <a:noFill/>
            </a:ln>
          </p:spPr>
          <p:txBody>
            <a:bodyPr spcFirstLastPara="1" wrap="square" lIns="5075" tIns="5075" rIns="5075" bIns="5075" anchor="ctr" anchorCtr="0">
              <a:noAutofit/>
            </a:bodyPr>
            <a:lstStyle/>
            <a:p>
              <a:pPr marL="0" marR="0" lvl="0" indent="0" algn="ctr" rtl="0">
                <a:lnSpc>
                  <a:spcPct val="90000"/>
                </a:lnSpc>
                <a:spcBef>
                  <a:spcPts val="0"/>
                </a:spcBef>
                <a:spcAft>
                  <a:spcPts val="0"/>
                </a:spcAft>
                <a:buClr>
                  <a:schemeClr val="lt1"/>
                </a:buClr>
                <a:buSzPts val="800"/>
                <a:buFont typeface="Arial"/>
                <a:buNone/>
              </a:pPr>
              <a:r>
                <a:rPr lang="en-US" sz="800" b="0" i="0" dirty="0" err="1">
                  <a:solidFill>
                    <a:schemeClr val="lt1"/>
                  </a:solidFill>
                  <a:latin typeface="07YasashisaGothicBold"/>
                  <a:ea typeface="標楷體" panose="03000509000000000000" pitchFamily="65" charset="-120"/>
                  <a:sym typeface="Arial"/>
                </a:rPr>
                <a:t>Sekiro</a:t>
              </a:r>
              <a:endParaRPr sz="800" dirty="0">
                <a:solidFill>
                  <a:schemeClr val="lt1"/>
                </a:solidFill>
                <a:latin typeface="07YasashisaGothicBold"/>
                <a:ea typeface="標楷體" panose="03000509000000000000" pitchFamily="65" charset="-120"/>
                <a:sym typeface="Arial"/>
              </a:endParaRPr>
            </a:p>
          </p:txBody>
        </p:sp>
        <p:sp>
          <p:nvSpPr>
            <p:cNvPr id="241" name="Google Shape;241;p6"/>
            <p:cNvSpPr/>
            <p:nvPr/>
          </p:nvSpPr>
          <p:spPr>
            <a:xfrm>
              <a:off x="1867007" y="2734225"/>
              <a:ext cx="1302205" cy="397013"/>
            </a:xfrm>
            <a:prstGeom prst="rect">
              <a:avLst/>
            </a:prstGeom>
            <a:solidFill>
              <a:schemeClr val="accent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242" name="Google Shape;242;p6"/>
            <p:cNvSpPr txBox="1"/>
            <p:nvPr/>
          </p:nvSpPr>
          <p:spPr>
            <a:xfrm>
              <a:off x="1867007" y="2734225"/>
              <a:ext cx="1302205" cy="397013"/>
            </a:xfrm>
            <a:prstGeom prst="rect">
              <a:avLst/>
            </a:prstGeom>
            <a:noFill/>
            <a:ln>
              <a:noFill/>
            </a:ln>
          </p:spPr>
          <p:txBody>
            <a:bodyPr spcFirstLastPara="1" wrap="square" lIns="5075" tIns="5075" rIns="5075" bIns="5075" anchor="ctr" anchorCtr="0">
              <a:noAutofit/>
            </a:bodyPr>
            <a:lstStyle/>
            <a:p>
              <a:pPr marL="0" marR="0" lvl="0" indent="0" algn="ctr" rtl="0">
                <a:lnSpc>
                  <a:spcPct val="90000"/>
                </a:lnSpc>
                <a:spcBef>
                  <a:spcPts val="0"/>
                </a:spcBef>
                <a:spcAft>
                  <a:spcPts val="0"/>
                </a:spcAft>
                <a:buClr>
                  <a:schemeClr val="lt1"/>
                </a:buClr>
                <a:buSzPts val="800"/>
                <a:buFont typeface="Arial"/>
                <a:buNone/>
              </a:pPr>
              <a:r>
                <a:rPr lang="en-US" sz="800" dirty="0">
                  <a:solidFill>
                    <a:schemeClr val="lt1"/>
                  </a:solidFill>
                  <a:latin typeface="07YasashisaGothicBold"/>
                  <a:ea typeface="標楷體" panose="03000509000000000000" pitchFamily="65" charset="-120"/>
                  <a:sym typeface="Arial"/>
                </a:rPr>
                <a:t>Game</a:t>
              </a:r>
              <a:endParaRPr sz="800" dirty="0">
                <a:solidFill>
                  <a:schemeClr val="lt1"/>
                </a:solidFill>
                <a:latin typeface="07YasashisaGothicBold"/>
                <a:ea typeface="標楷體" panose="03000509000000000000" pitchFamily="65" charset="-120"/>
                <a:sym typeface="Arial"/>
              </a:endParaRPr>
            </a:p>
          </p:txBody>
        </p:sp>
        <p:sp>
          <p:nvSpPr>
            <p:cNvPr id="243" name="Google Shape;243;p6"/>
            <p:cNvSpPr/>
            <p:nvPr/>
          </p:nvSpPr>
          <p:spPr>
            <a:xfrm>
              <a:off x="3429654" y="1741690"/>
              <a:ext cx="1302205" cy="397013"/>
            </a:xfrm>
            <a:prstGeom prst="rect">
              <a:avLst/>
            </a:prstGeom>
            <a:solidFill>
              <a:srgbClr val="5B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244" name="Google Shape;244;p6"/>
            <p:cNvSpPr txBox="1"/>
            <p:nvPr/>
          </p:nvSpPr>
          <p:spPr>
            <a:xfrm>
              <a:off x="3429654" y="1741690"/>
              <a:ext cx="1302205" cy="397013"/>
            </a:xfrm>
            <a:prstGeom prst="rect">
              <a:avLst/>
            </a:prstGeom>
            <a:noFill/>
            <a:ln>
              <a:noFill/>
            </a:ln>
          </p:spPr>
          <p:txBody>
            <a:bodyPr spcFirstLastPara="1" wrap="square" lIns="5075" tIns="5075" rIns="5075" bIns="5075" anchor="ctr" anchorCtr="0">
              <a:noAutofit/>
            </a:bodyPr>
            <a:lstStyle/>
            <a:p>
              <a:pPr marL="0" marR="0" lvl="0" indent="0" algn="ctr" rtl="0">
                <a:lnSpc>
                  <a:spcPct val="90000"/>
                </a:lnSpc>
                <a:spcBef>
                  <a:spcPts val="0"/>
                </a:spcBef>
                <a:spcAft>
                  <a:spcPts val="0"/>
                </a:spcAft>
                <a:buClr>
                  <a:schemeClr val="lt1"/>
                </a:buClr>
                <a:buSzPts val="800"/>
                <a:buFont typeface="Arial"/>
                <a:buNone/>
              </a:pPr>
              <a:r>
                <a:rPr lang="en-US" sz="800" dirty="0" err="1">
                  <a:solidFill>
                    <a:schemeClr val="lt1"/>
                  </a:solidFill>
                  <a:latin typeface="07YasashisaGothicBold"/>
                  <a:ea typeface="標楷體" panose="03000509000000000000" pitchFamily="65" charset="-120"/>
                  <a:sym typeface="Arial"/>
                </a:rPr>
                <a:t>輸入</a:t>
              </a:r>
              <a:endParaRPr dirty="0">
                <a:latin typeface="07YasashisaGothicBold"/>
                <a:ea typeface="標楷體" panose="03000509000000000000" pitchFamily="65" charset="-120"/>
              </a:endParaRPr>
            </a:p>
          </p:txBody>
        </p:sp>
        <p:sp>
          <p:nvSpPr>
            <p:cNvPr id="245" name="Google Shape;245;p6"/>
            <p:cNvSpPr/>
            <p:nvPr/>
          </p:nvSpPr>
          <p:spPr>
            <a:xfrm>
              <a:off x="4992301" y="1245423"/>
              <a:ext cx="1302205" cy="397013"/>
            </a:xfrm>
            <a:prstGeom prst="rect">
              <a:avLst/>
            </a:prstGeom>
            <a:solidFill>
              <a:srgbClr val="ED7D3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246" name="Google Shape;246;p6"/>
            <p:cNvSpPr txBox="1"/>
            <p:nvPr/>
          </p:nvSpPr>
          <p:spPr>
            <a:xfrm>
              <a:off x="4992301" y="1245423"/>
              <a:ext cx="1302205" cy="397013"/>
            </a:xfrm>
            <a:prstGeom prst="rect">
              <a:avLst/>
            </a:prstGeom>
            <a:no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lt1"/>
                </a:buClr>
                <a:buSzPts val="1100"/>
                <a:buFont typeface="Arial"/>
                <a:buNone/>
              </a:pPr>
              <a:r>
                <a:rPr lang="en-US" sz="1100" dirty="0" err="1">
                  <a:solidFill>
                    <a:schemeClr val="lt1"/>
                  </a:solidFill>
                  <a:latin typeface="07YasashisaGothicBold"/>
                  <a:ea typeface="標楷體" panose="03000509000000000000" pitchFamily="65" charset="-120"/>
                  <a:sym typeface="Arial"/>
                </a:rPr>
                <a:t>角色狀態</a:t>
              </a:r>
              <a:endParaRPr dirty="0">
                <a:latin typeface="07YasashisaGothicBold"/>
                <a:ea typeface="標楷體" panose="03000509000000000000" pitchFamily="65" charset="-120"/>
              </a:endParaRPr>
            </a:p>
          </p:txBody>
        </p:sp>
        <p:sp>
          <p:nvSpPr>
            <p:cNvPr id="247" name="Google Shape;247;p6"/>
            <p:cNvSpPr/>
            <p:nvPr/>
          </p:nvSpPr>
          <p:spPr>
            <a:xfrm>
              <a:off x="6554948" y="997289"/>
              <a:ext cx="1302205" cy="397013"/>
            </a:xfrm>
            <a:prstGeom prst="rect">
              <a:avLst/>
            </a:prstGeom>
            <a:solidFill>
              <a:srgbClr val="C55A1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248" name="Google Shape;248;p6"/>
            <p:cNvSpPr txBox="1"/>
            <p:nvPr/>
          </p:nvSpPr>
          <p:spPr>
            <a:xfrm>
              <a:off x="6554948" y="997289"/>
              <a:ext cx="1302205" cy="397013"/>
            </a:xfrm>
            <a:prstGeom prst="rect">
              <a:avLst/>
            </a:prstGeom>
            <a:no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lt1"/>
                </a:buClr>
                <a:buSzPts val="1100"/>
                <a:buFont typeface="Arial"/>
                <a:buNone/>
              </a:pPr>
              <a:r>
                <a:rPr lang="en-US" sz="1100" dirty="0" err="1">
                  <a:solidFill>
                    <a:schemeClr val="lt1"/>
                  </a:solidFill>
                  <a:latin typeface="07YasashisaGothicBold"/>
                  <a:ea typeface="標楷體" panose="03000509000000000000" pitchFamily="65" charset="-120"/>
                  <a:sym typeface="Arial"/>
                </a:rPr>
                <a:t>攻擊</a:t>
              </a:r>
              <a:endParaRPr dirty="0">
                <a:latin typeface="07YasashisaGothicBold"/>
                <a:ea typeface="標楷體" panose="03000509000000000000" pitchFamily="65" charset="-120"/>
              </a:endParaRPr>
            </a:p>
          </p:txBody>
        </p:sp>
        <p:sp>
          <p:nvSpPr>
            <p:cNvPr id="249" name="Google Shape;249;p6"/>
            <p:cNvSpPr/>
            <p:nvPr/>
          </p:nvSpPr>
          <p:spPr>
            <a:xfrm>
              <a:off x="6554948" y="1493557"/>
              <a:ext cx="1302205" cy="397013"/>
            </a:xfrm>
            <a:prstGeom prst="rect">
              <a:avLst/>
            </a:prstGeom>
            <a:solidFill>
              <a:srgbClr val="C55A1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250" name="Google Shape;250;p6"/>
            <p:cNvSpPr txBox="1"/>
            <p:nvPr/>
          </p:nvSpPr>
          <p:spPr>
            <a:xfrm>
              <a:off x="6554948" y="1493557"/>
              <a:ext cx="1302205" cy="397013"/>
            </a:xfrm>
            <a:prstGeom prst="rect">
              <a:avLst/>
            </a:prstGeom>
            <a:no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lt1"/>
                </a:buClr>
                <a:buSzPts val="1100"/>
                <a:buFont typeface="Arial"/>
                <a:buNone/>
              </a:pPr>
              <a:r>
                <a:rPr lang="en-US" sz="1100" dirty="0" err="1">
                  <a:solidFill>
                    <a:schemeClr val="lt1"/>
                  </a:solidFill>
                  <a:latin typeface="07YasashisaGothicBold"/>
                  <a:ea typeface="標楷體" panose="03000509000000000000" pitchFamily="65" charset="-120"/>
                  <a:sym typeface="Arial"/>
                </a:rPr>
                <a:t>格檔</a:t>
              </a:r>
              <a:endParaRPr dirty="0">
                <a:latin typeface="07YasashisaGothicBold"/>
                <a:ea typeface="標楷體" panose="03000509000000000000" pitchFamily="65" charset="-120"/>
              </a:endParaRPr>
            </a:p>
          </p:txBody>
        </p:sp>
        <p:sp>
          <p:nvSpPr>
            <p:cNvPr id="251" name="Google Shape;251;p6"/>
            <p:cNvSpPr/>
            <p:nvPr/>
          </p:nvSpPr>
          <p:spPr>
            <a:xfrm>
              <a:off x="4992301" y="2237958"/>
              <a:ext cx="1302205" cy="397013"/>
            </a:xfrm>
            <a:prstGeom prst="rect">
              <a:avLst/>
            </a:prstGeom>
            <a:solidFill>
              <a:srgbClr val="ED7D3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252" name="Google Shape;252;p6"/>
            <p:cNvSpPr txBox="1"/>
            <p:nvPr/>
          </p:nvSpPr>
          <p:spPr>
            <a:xfrm>
              <a:off x="4992301" y="2237958"/>
              <a:ext cx="1302205" cy="397013"/>
            </a:xfrm>
            <a:prstGeom prst="rect">
              <a:avLst/>
            </a:prstGeom>
            <a:no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lt1"/>
                </a:buClr>
                <a:buSzPts val="1100"/>
                <a:buFont typeface="Arial"/>
                <a:buNone/>
              </a:pPr>
              <a:r>
                <a:rPr lang="en-US" sz="1100" dirty="0" err="1">
                  <a:solidFill>
                    <a:schemeClr val="lt1"/>
                  </a:solidFill>
                  <a:latin typeface="07YasashisaGothicBold"/>
                  <a:ea typeface="標楷體" panose="03000509000000000000" pitchFamily="65" charset="-120"/>
                  <a:sym typeface="Arial"/>
                </a:rPr>
                <a:t>移動</a:t>
              </a:r>
              <a:endParaRPr dirty="0">
                <a:latin typeface="07YasashisaGothicBold"/>
                <a:ea typeface="標楷體" panose="03000509000000000000" pitchFamily="65" charset="-120"/>
              </a:endParaRPr>
            </a:p>
          </p:txBody>
        </p:sp>
        <p:sp>
          <p:nvSpPr>
            <p:cNvPr id="253" name="Google Shape;253;p6"/>
            <p:cNvSpPr/>
            <p:nvPr/>
          </p:nvSpPr>
          <p:spPr>
            <a:xfrm>
              <a:off x="6554948" y="1989824"/>
              <a:ext cx="1302205" cy="397013"/>
            </a:xfrm>
            <a:prstGeom prst="rect">
              <a:avLst/>
            </a:prstGeom>
            <a:solidFill>
              <a:srgbClr val="C55A1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254" name="Google Shape;254;p6"/>
            <p:cNvSpPr txBox="1"/>
            <p:nvPr/>
          </p:nvSpPr>
          <p:spPr>
            <a:xfrm>
              <a:off x="6554948" y="1989824"/>
              <a:ext cx="1302205" cy="397013"/>
            </a:xfrm>
            <a:prstGeom prst="rect">
              <a:avLst/>
            </a:prstGeom>
            <a:no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lt1"/>
                </a:buClr>
                <a:buSzPts val="1100"/>
                <a:buFont typeface="Arial"/>
                <a:buNone/>
              </a:pPr>
              <a:r>
                <a:rPr lang="en-US" sz="1100" dirty="0" err="1">
                  <a:solidFill>
                    <a:schemeClr val="lt1"/>
                  </a:solidFill>
                  <a:latin typeface="07YasashisaGothicBold"/>
                  <a:ea typeface="標楷體" panose="03000509000000000000" pitchFamily="65" charset="-120"/>
                  <a:sym typeface="Arial"/>
                </a:rPr>
                <a:t>向前</a:t>
              </a:r>
              <a:endParaRPr dirty="0">
                <a:latin typeface="07YasashisaGothicBold"/>
                <a:ea typeface="標楷體" panose="03000509000000000000" pitchFamily="65" charset="-120"/>
              </a:endParaRPr>
            </a:p>
          </p:txBody>
        </p:sp>
        <p:sp>
          <p:nvSpPr>
            <p:cNvPr id="255" name="Google Shape;255;p6"/>
            <p:cNvSpPr/>
            <p:nvPr/>
          </p:nvSpPr>
          <p:spPr>
            <a:xfrm>
              <a:off x="6554948" y="2486091"/>
              <a:ext cx="1302205" cy="397013"/>
            </a:xfrm>
            <a:prstGeom prst="rect">
              <a:avLst/>
            </a:prstGeom>
            <a:solidFill>
              <a:srgbClr val="C55A1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256" name="Google Shape;256;p6"/>
            <p:cNvSpPr txBox="1"/>
            <p:nvPr/>
          </p:nvSpPr>
          <p:spPr>
            <a:xfrm>
              <a:off x="6554948" y="2486091"/>
              <a:ext cx="1302205" cy="397013"/>
            </a:xfrm>
            <a:prstGeom prst="rect">
              <a:avLst/>
            </a:prstGeom>
            <a:no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lt1"/>
                </a:buClr>
                <a:buSzPts val="1100"/>
                <a:buFont typeface="Arial"/>
                <a:buNone/>
              </a:pPr>
              <a:r>
                <a:rPr lang="en-US" sz="1100" dirty="0" err="1">
                  <a:solidFill>
                    <a:schemeClr val="lt1"/>
                  </a:solidFill>
                  <a:latin typeface="07YasashisaGothicBold"/>
                  <a:ea typeface="標楷體" panose="03000509000000000000" pitchFamily="65" charset="-120"/>
                  <a:sym typeface="Arial"/>
                </a:rPr>
                <a:t>後撤</a:t>
              </a:r>
              <a:endParaRPr dirty="0">
                <a:latin typeface="07YasashisaGothicBold"/>
                <a:ea typeface="標楷體" panose="03000509000000000000" pitchFamily="65" charset="-120"/>
              </a:endParaRPr>
            </a:p>
          </p:txBody>
        </p:sp>
        <p:sp>
          <p:nvSpPr>
            <p:cNvPr id="257" name="Google Shape;257;p6"/>
            <p:cNvSpPr/>
            <p:nvPr/>
          </p:nvSpPr>
          <p:spPr>
            <a:xfrm>
              <a:off x="3429654" y="3726760"/>
              <a:ext cx="1302205" cy="397013"/>
            </a:xfrm>
            <a:prstGeom prst="rect">
              <a:avLst/>
            </a:prstGeom>
            <a:solidFill>
              <a:srgbClr val="5B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258" name="Google Shape;258;p6"/>
            <p:cNvSpPr txBox="1"/>
            <p:nvPr/>
          </p:nvSpPr>
          <p:spPr>
            <a:xfrm>
              <a:off x="3429654" y="3726760"/>
              <a:ext cx="1302205" cy="397013"/>
            </a:xfrm>
            <a:prstGeom prst="rect">
              <a:avLst/>
            </a:prstGeom>
            <a:no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lt1"/>
                </a:buClr>
                <a:buSzPts val="1100"/>
                <a:buFont typeface="Arial"/>
                <a:buNone/>
              </a:pPr>
              <a:r>
                <a:rPr lang="en-US" sz="1100" dirty="0" err="1">
                  <a:solidFill>
                    <a:schemeClr val="lt1"/>
                  </a:solidFill>
                  <a:latin typeface="07YasashisaGothicBold"/>
                  <a:ea typeface="標楷體" panose="03000509000000000000" pitchFamily="65" charset="-120"/>
                  <a:sym typeface="Arial"/>
                </a:rPr>
                <a:t>規則</a:t>
              </a:r>
              <a:r>
                <a:rPr lang="en-US" sz="1100" dirty="0">
                  <a:solidFill>
                    <a:schemeClr val="lt1"/>
                  </a:solidFill>
                  <a:latin typeface="07YasashisaGothicBold"/>
                  <a:ea typeface="標楷體" panose="03000509000000000000" pitchFamily="65" charset="-120"/>
                  <a:sym typeface="Arial"/>
                </a:rPr>
                <a:t>(</a:t>
              </a:r>
              <a:r>
                <a:rPr lang="en-US" sz="1100" dirty="0" err="1">
                  <a:solidFill>
                    <a:schemeClr val="lt1"/>
                  </a:solidFill>
                  <a:latin typeface="07YasashisaGothicBold"/>
                  <a:ea typeface="標楷體" panose="03000509000000000000" pitchFamily="65" charset="-120"/>
                  <a:sym typeface="Arial"/>
                </a:rPr>
                <a:t>條件</a:t>
              </a:r>
              <a:r>
                <a:rPr lang="en-US" sz="1100" dirty="0">
                  <a:solidFill>
                    <a:schemeClr val="lt1"/>
                  </a:solidFill>
                  <a:latin typeface="07YasashisaGothicBold"/>
                  <a:ea typeface="標楷體" panose="03000509000000000000" pitchFamily="65" charset="-120"/>
                  <a:sym typeface="Arial"/>
                </a:rPr>
                <a:t>)</a:t>
              </a:r>
              <a:endParaRPr sz="1100" dirty="0">
                <a:solidFill>
                  <a:schemeClr val="lt1"/>
                </a:solidFill>
                <a:latin typeface="07YasashisaGothicBold"/>
                <a:ea typeface="標楷體" panose="03000509000000000000" pitchFamily="65" charset="-120"/>
                <a:sym typeface="Arial"/>
              </a:endParaRPr>
            </a:p>
          </p:txBody>
        </p:sp>
        <p:sp>
          <p:nvSpPr>
            <p:cNvPr id="259" name="Google Shape;259;p6"/>
            <p:cNvSpPr/>
            <p:nvPr/>
          </p:nvSpPr>
          <p:spPr>
            <a:xfrm>
              <a:off x="4992301" y="3726760"/>
              <a:ext cx="1302205" cy="397013"/>
            </a:xfrm>
            <a:prstGeom prst="rect">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260" name="Google Shape;260;p6"/>
            <p:cNvSpPr txBox="1"/>
            <p:nvPr/>
          </p:nvSpPr>
          <p:spPr>
            <a:xfrm>
              <a:off x="4992301" y="3726760"/>
              <a:ext cx="1302205" cy="397013"/>
            </a:xfrm>
            <a:prstGeom prst="rect">
              <a:avLst/>
            </a:prstGeom>
            <a:noFill/>
            <a:ln>
              <a:noFill/>
            </a:ln>
          </p:spPr>
          <p:txBody>
            <a:bodyPr spcFirstLastPara="1" wrap="square" lIns="5075" tIns="5075" rIns="5075" bIns="5075" anchor="ctr" anchorCtr="0">
              <a:noAutofit/>
            </a:bodyPr>
            <a:lstStyle/>
            <a:p>
              <a:pPr marL="0" marR="0" lvl="0" indent="0" algn="ctr" rtl="0">
                <a:lnSpc>
                  <a:spcPct val="90000"/>
                </a:lnSpc>
                <a:spcBef>
                  <a:spcPts val="0"/>
                </a:spcBef>
                <a:spcAft>
                  <a:spcPts val="0"/>
                </a:spcAft>
                <a:buClr>
                  <a:schemeClr val="lt1"/>
                </a:buClr>
                <a:buSzPts val="800"/>
                <a:buFont typeface="Arial"/>
                <a:buNone/>
              </a:pPr>
              <a:r>
                <a:rPr lang="en-US" sz="800" dirty="0" err="1">
                  <a:solidFill>
                    <a:schemeClr val="lt1"/>
                  </a:solidFill>
                  <a:latin typeface="07YasashisaGothicBold"/>
                  <a:ea typeface="標楷體" panose="03000509000000000000" pitchFamily="65" charset="-120"/>
                  <a:sym typeface="Arial"/>
                </a:rPr>
                <a:t>血量數值</a:t>
              </a:r>
              <a:endParaRPr dirty="0">
                <a:latin typeface="07YasashisaGothicBold"/>
                <a:ea typeface="標楷體" panose="03000509000000000000" pitchFamily="65" charset="-120"/>
              </a:endParaRPr>
            </a:p>
          </p:txBody>
        </p:sp>
        <p:sp>
          <p:nvSpPr>
            <p:cNvPr id="261" name="Google Shape;261;p6"/>
            <p:cNvSpPr/>
            <p:nvPr/>
          </p:nvSpPr>
          <p:spPr>
            <a:xfrm>
              <a:off x="6554948" y="3230493"/>
              <a:ext cx="1302205" cy="397013"/>
            </a:xfrm>
            <a:prstGeom prst="rect">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262" name="Google Shape;262;p6"/>
            <p:cNvSpPr txBox="1"/>
            <p:nvPr/>
          </p:nvSpPr>
          <p:spPr>
            <a:xfrm>
              <a:off x="6554948" y="3230493"/>
              <a:ext cx="1302205" cy="397013"/>
            </a:xfrm>
            <a:prstGeom prst="rect">
              <a:avLst/>
            </a:prstGeom>
            <a:noFill/>
            <a:ln>
              <a:noFill/>
            </a:ln>
          </p:spPr>
          <p:txBody>
            <a:bodyPr spcFirstLastPara="1" wrap="square" lIns="5075" tIns="5075" rIns="5075" bIns="5075" anchor="ctr" anchorCtr="0">
              <a:noAutofit/>
            </a:bodyPr>
            <a:lstStyle/>
            <a:p>
              <a:pPr marL="0" marR="0" lvl="0" indent="0" algn="ctr" rtl="0">
                <a:lnSpc>
                  <a:spcPct val="90000"/>
                </a:lnSpc>
                <a:spcBef>
                  <a:spcPts val="0"/>
                </a:spcBef>
                <a:spcAft>
                  <a:spcPts val="0"/>
                </a:spcAft>
                <a:buClr>
                  <a:schemeClr val="lt1"/>
                </a:buClr>
                <a:buSzPts val="800"/>
                <a:buFont typeface="Arial"/>
                <a:buNone/>
              </a:pPr>
              <a:r>
                <a:rPr lang="en-US" sz="800" dirty="0">
                  <a:solidFill>
                    <a:schemeClr val="lt1"/>
                  </a:solidFill>
                  <a:latin typeface="07YasashisaGothicBold"/>
                  <a:ea typeface="標楷體" panose="03000509000000000000" pitchFamily="65" charset="-120"/>
                  <a:sym typeface="Arial"/>
                </a:rPr>
                <a:t>(</a:t>
              </a:r>
              <a:r>
                <a:rPr lang="en-US" sz="800" dirty="0" err="1">
                  <a:solidFill>
                    <a:schemeClr val="lt1"/>
                  </a:solidFill>
                  <a:latin typeface="07YasashisaGothicBold"/>
                  <a:ea typeface="標楷體" panose="03000509000000000000" pitchFamily="65" charset="-120"/>
                  <a:sym typeface="Arial"/>
                </a:rPr>
                <a:t>敵方</a:t>
              </a:r>
              <a:r>
                <a:rPr lang="en-US" sz="800" dirty="0">
                  <a:solidFill>
                    <a:schemeClr val="lt1"/>
                  </a:solidFill>
                  <a:latin typeface="07YasashisaGothicBold"/>
                  <a:ea typeface="標楷體" panose="03000509000000000000" pitchFamily="65" charset="-120"/>
                  <a:sym typeface="Arial"/>
                </a:rPr>
                <a:t>)</a:t>
              </a:r>
              <a:r>
                <a:rPr lang="en-US" sz="800" dirty="0" err="1">
                  <a:solidFill>
                    <a:schemeClr val="lt1"/>
                  </a:solidFill>
                  <a:latin typeface="07YasashisaGothicBold"/>
                  <a:ea typeface="標楷體" panose="03000509000000000000" pitchFamily="65" charset="-120"/>
                  <a:sym typeface="Arial"/>
                </a:rPr>
                <a:t>血量減少</a:t>
              </a:r>
              <a:endParaRPr sz="800" dirty="0">
                <a:solidFill>
                  <a:schemeClr val="lt1"/>
                </a:solidFill>
                <a:latin typeface="07YasashisaGothicBold"/>
                <a:ea typeface="標楷體" panose="03000509000000000000" pitchFamily="65" charset="-120"/>
                <a:sym typeface="Arial"/>
              </a:endParaRPr>
            </a:p>
          </p:txBody>
        </p:sp>
        <p:sp>
          <p:nvSpPr>
            <p:cNvPr id="263" name="Google Shape;263;p6"/>
            <p:cNvSpPr/>
            <p:nvPr/>
          </p:nvSpPr>
          <p:spPr>
            <a:xfrm>
              <a:off x="8117594" y="2982359"/>
              <a:ext cx="1302205" cy="397013"/>
            </a:xfrm>
            <a:prstGeom prst="rect">
              <a:avLst/>
            </a:prstGeom>
            <a:solidFill>
              <a:srgbClr val="323F4F"/>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264" name="Google Shape;264;p6"/>
            <p:cNvSpPr txBox="1"/>
            <p:nvPr/>
          </p:nvSpPr>
          <p:spPr>
            <a:xfrm>
              <a:off x="8117594" y="2982359"/>
              <a:ext cx="1302205" cy="397013"/>
            </a:xfrm>
            <a:prstGeom prst="rect">
              <a:avLst/>
            </a:prstGeom>
            <a:noFill/>
            <a:ln>
              <a:noFill/>
            </a:ln>
          </p:spPr>
          <p:txBody>
            <a:bodyPr spcFirstLastPara="1" wrap="square" lIns="5075" tIns="5075" rIns="5075" bIns="5075" anchor="ctr" anchorCtr="0">
              <a:noAutofit/>
            </a:bodyPr>
            <a:lstStyle/>
            <a:p>
              <a:pPr marL="0" marR="0" lvl="0" indent="0" algn="ctr" rtl="0">
                <a:lnSpc>
                  <a:spcPct val="90000"/>
                </a:lnSpc>
                <a:spcBef>
                  <a:spcPts val="0"/>
                </a:spcBef>
                <a:spcAft>
                  <a:spcPts val="0"/>
                </a:spcAft>
                <a:buClr>
                  <a:schemeClr val="lt1"/>
                </a:buClr>
                <a:buSzPts val="800"/>
                <a:buFont typeface="Arial"/>
                <a:buNone/>
              </a:pPr>
              <a:r>
                <a:rPr lang="en-US" sz="800" dirty="0">
                  <a:solidFill>
                    <a:schemeClr val="lt1"/>
                  </a:solidFill>
                  <a:latin typeface="07YasashisaGothicBold"/>
                  <a:ea typeface="標楷體" panose="03000509000000000000" pitchFamily="65" charset="-120"/>
                  <a:sym typeface="Arial"/>
                </a:rPr>
                <a:t>(</a:t>
              </a:r>
              <a:r>
                <a:rPr lang="en-US" sz="800" dirty="0" err="1">
                  <a:solidFill>
                    <a:schemeClr val="lt1"/>
                  </a:solidFill>
                  <a:latin typeface="07YasashisaGothicBold"/>
                  <a:ea typeface="標楷體" panose="03000509000000000000" pitchFamily="65" charset="-120"/>
                  <a:sym typeface="Arial"/>
                </a:rPr>
                <a:t>敵方</a:t>
              </a:r>
              <a:r>
                <a:rPr lang="en-US" sz="800" dirty="0">
                  <a:solidFill>
                    <a:schemeClr val="lt1"/>
                  </a:solidFill>
                  <a:latin typeface="07YasashisaGothicBold"/>
                  <a:ea typeface="標楷體" panose="03000509000000000000" pitchFamily="65" charset="-120"/>
                  <a:sym typeface="Arial"/>
                </a:rPr>
                <a:t>)</a:t>
              </a:r>
              <a:r>
                <a:rPr lang="en-US" sz="800" dirty="0" err="1">
                  <a:solidFill>
                    <a:schemeClr val="lt1"/>
                  </a:solidFill>
                  <a:latin typeface="07YasashisaGothicBold"/>
                  <a:ea typeface="標楷體" panose="03000509000000000000" pitchFamily="65" charset="-120"/>
                  <a:sym typeface="Arial"/>
                </a:rPr>
                <a:t>死亡</a:t>
              </a:r>
              <a:endParaRPr sz="800" dirty="0">
                <a:solidFill>
                  <a:schemeClr val="lt1"/>
                </a:solidFill>
                <a:latin typeface="07YasashisaGothicBold"/>
                <a:ea typeface="標楷體" panose="03000509000000000000" pitchFamily="65" charset="-120"/>
                <a:sym typeface="Arial"/>
              </a:endParaRPr>
            </a:p>
          </p:txBody>
        </p:sp>
        <p:sp>
          <p:nvSpPr>
            <p:cNvPr id="265" name="Google Shape;265;p6"/>
            <p:cNvSpPr/>
            <p:nvPr/>
          </p:nvSpPr>
          <p:spPr>
            <a:xfrm>
              <a:off x="9680241" y="2982359"/>
              <a:ext cx="1302205" cy="397013"/>
            </a:xfrm>
            <a:prstGeom prst="rect">
              <a:avLst/>
            </a:prstGeom>
            <a:solidFill>
              <a:srgbClr val="2E75B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266" name="Google Shape;266;p6"/>
            <p:cNvSpPr txBox="1"/>
            <p:nvPr/>
          </p:nvSpPr>
          <p:spPr>
            <a:xfrm>
              <a:off x="9680241" y="2982359"/>
              <a:ext cx="1302205" cy="397013"/>
            </a:xfrm>
            <a:prstGeom prst="rect">
              <a:avLst/>
            </a:prstGeom>
            <a:noFill/>
            <a:ln>
              <a:noFill/>
            </a:ln>
          </p:spPr>
          <p:txBody>
            <a:bodyPr spcFirstLastPara="1" wrap="square" lIns="5075" tIns="5075" rIns="5075" bIns="5075" anchor="ctr" anchorCtr="0">
              <a:noAutofit/>
            </a:bodyPr>
            <a:lstStyle/>
            <a:p>
              <a:pPr marL="0" marR="0" lvl="0" indent="0" algn="ctr" rtl="0">
                <a:lnSpc>
                  <a:spcPct val="90000"/>
                </a:lnSpc>
                <a:spcBef>
                  <a:spcPts val="0"/>
                </a:spcBef>
                <a:spcAft>
                  <a:spcPts val="0"/>
                </a:spcAft>
                <a:buClr>
                  <a:schemeClr val="lt1"/>
                </a:buClr>
                <a:buSzPts val="800"/>
                <a:buFont typeface="Arial"/>
                <a:buNone/>
              </a:pPr>
              <a:r>
                <a:rPr lang="en-US" sz="800" dirty="0">
                  <a:solidFill>
                    <a:schemeClr val="lt1"/>
                  </a:solidFill>
                  <a:latin typeface="07YasashisaGothicBold"/>
                  <a:ea typeface="標楷體" panose="03000509000000000000" pitchFamily="65" charset="-120"/>
                  <a:sym typeface="Arial"/>
                </a:rPr>
                <a:t>Reward +20 </a:t>
              </a:r>
              <a:endParaRPr sz="800" dirty="0">
                <a:solidFill>
                  <a:schemeClr val="lt1"/>
                </a:solidFill>
                <a:latin typeface="07YasashisaGothicBold"/>
                <a:ea typeface="標楷體" panose="03000509000000000000" pitchFamily="65" charset="-120"/>
                <a:sym typeface="Arial"/>
              </a:endParaRPr>
            </a:p>
          </p:txBody>
        </p:sp>
        <p:sp>
          <p:nvSpPr>
            <p:cNvPr id="267" name="Google Shape;267;p6"/>
            <p:cNvSpPr/>
            <p:nvPr/>
          </p:nvSpPr>
          <p:spPr>
            <a:xfrm>
              <a:off x="8117594" y="3478626"/>
              <a:ext cx="1302205" cy="397013"/>
            </a:xfrm>
            <a:prstGeom prst="rect">
              <a:avLst/>
            </a:prstGeom>
            <a:solidFill>
              <a:srgbClr val="2E75B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268" name="Google Shape;268;p6"/>
            <p:cNvSpPr txBox="1"/>
            <p:nvPr/>
          </p:nvSpPr>
          <p:spPr>
            <a:xfrm>
              <a:off x="8117594" y="3478626"/>
              <a:ext cx="1302205" cy="397013"/>
            </a:xfrm>
            <a:prstGeom prst="rect">
              <a:avLst/>
            </a:prstGeom>
            <a:noFill/>
            <a:ln>
              <a:noFill/>
            </a:ln>
          </p:spPr>
          <p:txBody>
            <a:bodyPr spcFirstLastPara="1" wrap="square" lIns="5075" tIns="5075" rIns="5075" bIns="5075" anchor="ctr" anchorCtr="0">
              <a:noAutofit/>
            </a:bodyPr>
            <a:lstStyle/>
            <a:p>
              <a:pPr marL="0" marR="0" lvl="0" indent="0" algn="ctr" rtl="0">
                <a:lnSpc>
                  <a:spcPct val="90000"/>
                </a:lnSpc>
                <a:spcBef>
                  <a:spcPts val="0"/>
                </a:spcBef>
                <a:spcAft>
                  <a:spcPts val="0"/>
                </a:spcAft>
                <a:buClr>
                  <a:schemeClr val="lt1"/>
                </a:buClr>
                <a:buSzPts val="800"/>
                <a:buFont typeface="Arial"/>
                <a:buNone/>
              </a:pPr>
              <a:r>
                <a:rPr lang="en-US" sz="800" dirty="0">
                  <a:solidFill>
                    <a:schemeClr val="lt1"/>
                  </a:solidFill>
                  <a:latin typeface="07YasashisaGothicBold"/>
                  <a:ea typeface="標楷體" panose="03000509000000000000" pitchFamily="65" charset="-120"/>
                  <a:sym typeface="Arial"/>
                </a:rPr>
                <a:t>Reward +4 </a:t>
              </a:r>
              <a:endParaRPr sz="800" dirty="0">
                <a:solidFill>
                  <a:schemeClr val="lt1"/>
                </a:solidFill>
                <a:latin typeface="07YasashisaGothicBold"/>
                <a:ea typeface="標楷體" panose="03000509000000000000" pitchFamily="65" charset="-120"/>
                <a:sym typeface="Arial"/>
              </a:endParaRPr>
            </a:p>
          </p:txBody>
        </p:sp>
        <p:sp>
          <p:nvSpPr>
            <p:cNvPr id="269" name="Google Shape;269;p6"/>
            <p:cNvSpPr/>
            <p:nvPr/>
          </p:nvSpPr>
          <p:spPr>
            <a:xfrm>
              <a:off x="6554948" y="4223027"/>
              <a:ext cx="1302205" cy="397013"/>
            </a:xfrm>
            <a:prstGeom prst="rect">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270" name="Google Shape;270;p6"/>
            <p:cNvSpPr txBox="1"/>
            <p:nvPr/>
          </p:nvSpPr>
          <p:spPr>
            <a:xfrm>
              <a:off x="6554948" y="4223027"/>
              <a:ext cx="1302205" cy="397013"/>
            </a:xfrm>
            <a:prstGeom prst="rect">
              <a:avLst/>
            </a:prstGeom>
            <a:noFill/>
            <a:ln>
              <a:noFill/>
            </a:ln>
          </p:spPr>
          <p:txBody>
            <a:bodyPr spcFirstLastPara="1" wrap="square" lIns="5075" tIns="5075" rIns="5075" bIns="5075" anchor="ctr" anchorCtr="0">
              <a:noAutofit/>
            </a:bodyPr>
            <a:lstStyle/>
            <a:p>
              <a:pPr marL="0" marR="0" lvl="0" indent="0" algn="ctr" rtl="0">
                <a:lnSpc>
                  <a:spcPct val="90000"/>
                </a:lnSpc>
                <a:spcBef>
                  <a:spcPts val="0"/>
                </a:spcBef>
                <a:spcAft>
                  <a:spcPts val="0"/>
                </a:spcAft>
                <a:buClr>
                  <a:schemeClr val="lt1"/>
                </a:buClr>
                <a:buSzPts val="800"/>
                <a:buFont typeface="Arial"/>
                <a:buNone/>
              </a:pPr>
              <a:r>
                <a:rPr lang="en-US" sz="800" dirty="0">
                  <a:solidFill>
                    <a:schemeClr val="lt1"/>
                  </a:solidFill>
                  <a:latin typeface="07YasashisaGothicBold"/>
                  <a:ea typeface="標楷體" panose="03000509000000000000" pitchFamily="65" charset="-120"/>
                  <a:sym typeface="Arial"/>
                </a:rPr>
                <a:t>(</a:t>
              </a:r>
              <a:r>
                <a:rPr lang="en-US" sz="800" dirty="0" err="1">
                  <a:solidFill>
                    <a:schemeClr val="lt1"/>
                  </a:solidFill>
                  <a:latin typeface="07YasashisaGothicBold"/>
                  <a:ea typeface="標楷體" panose="03000509000000000000" pitchFamily="65" charset="-120"/>
                  <a:sym typeface="Arial"/>
                </a:rPr>
                <a:t>我方</a:t>
              </a:r>
              <a:r>
                <a:rPr lang="en-US" sz="800" dirty="0">
                  <a:solidFill>
                    <a:schemeClr val="lt1"/>
                  </a:solidFill>
                  <a:latin typeface="07YasashisaGothicBold"/>
                  <a:ea typeface="標楷體" panose="03000509000000000000" pitchFamily="65" charset="-120"/>
                  <a:sym typeface="Arial"/>
                </a:rPr>
                <a:t>)</a:t>
              </a:r>
              <a:r>
                <a:rPr lang="en-US" sz="800" dirty="0" err="1">
                  <a:solidFill>
                    <a:schemeClr val="lt1"/>
                  </a:solidFill>
                  <a:latin typeface="07YasashisaGothicBold"/>
                  <a:ea typeface="標楷體" panose="03000509000000000000" pitchFamily="65" charset="-120"/>
                  <a:sym typeface="Arial"/>
                </a:rPr>
                <a:t>血量減少</a:t>
              </a:r>
              <a:endParaRPr sz="800" dirty="0">
                <a:solidFill>
                  <a:schemeClr val="lt1"/>
                </a:solidFill>
                <a:latin typeface="07YasashisaGothicBold"/>
                <a:ea typeface="標楷體" panose="03000509000000000000" pitchFamily="65" charset="-120"/>
                <a:sym typeface="Arial"/>
              </a:endParaRPr>
            </a:p>
          </p:txBody>
        </p:sp>
        <p:sp>
          <p:nvSpPr>
            <p:cNvPr id="271" name="Google Shape;271;p6"/>
            <p:cNvSpPr/>
            <p:nvPr/>
          </p:nvSpPr>
          <p:spPr>
            <a:xfrm>
              <a:off x="8117594" y="3974894"/>
              <a:ext cx="1302205" cy="397013"/>
            </a:xfrm>
            <a:prstGeom prst="rect">
              <a:avLst/>
            </a:prstGeom>
            <a:solidFill>
              <a:srgbClr val="323F4F"/>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272" name="Google Shape;272;p6"/>
            <p:cNvSpPr txBox="1"/>
            <p:nvPr/>
          </p:nvSpPr>
          <p:spPr>
            <a:xfrm>
              <a:off x="8117594" y="3974894"/>
              <a:ext cx="1302205" cy="397013"/>
            </a:xfrm>
            <a:prstGeom prst="rect">
              <a:avLst/>
            </a:prstGeom>
            <a:noFill/>
            <a:ln>
              <a:noFill/>
            </a:ln>
          </p:spPr>
          <p:txBody>
            <a:bodyPr spcFirstLastPara="1" wrap="square" lIns="5075" tIns="5075" rIns="5075" bIns="5075" anchor="ctr" anchorCtr="0">
              <a:noAutofit/>
            </a:bodyPr>
            <a:lstStyle/>
            <a:p>
              <a:pPr marL="0" marR="0" lvl="0" indent="0" algn="ctr" rtl="0">
                <a:lnSpc>
                  <a:spcPct val="90000"/>
                </a:lnSpc>
                <a:spcBef>
                  <a:spcPts val="0"/>
                </a:spcBef>
                <a:spcAft>
                  <a:spcPts val="0"/>
                </a:spcAft>
                <a:buClr>
                  <a:schemeClr val="lt1"/>
                </a:buClr>
                <a:buSzPts val="800"/>
                <a:buFont typeface="Arial"/>
                <a:buNone/>
              </a:pPr>
              <a:r>
                <a:rPr lang="en-US" sz="800" dirty="0">
                  <a:solidFill>
                    <a:schemeClr val="lt1"/>
                  </a:solidFill>
                  <a:latin typeface="07YasashisaGothicBold"/>
                  <a:ea typeface="標楷體" panose="03000509000000000000" pitchFamily="65" charset="-120"/>
                  <a:sym typeface="Arial"/>
                </a:rPr>
                <a:t>(</a:t>
              </a:r>
              <a:r>
                <a:rPr lang="en-US" sz="800" dirty="0" err="1">
                  <a:solidFill>
                    <a:schemeClr val="lt1"/>
                  </a:solidFill>
                  <a:latin typeface="07YasashisaGothicBold"/>
                  <a:ea typeface="標楷體" panose="03000509000000000000" pitchFamily="65" charset="-120"/>
                  <a:sym typeface="Arial"/>
                </a:rPr>
                <a:t>我方</a:t>
              </a:r>
              <a:r>
                <a:rPr lang="en-US" sz="800" dirty="0">
                  <a:solidFill>
                    <a:schemeClr val="lt1"/>
                  </a:solidFill>
                  <a:latin typeface="07YasashisaGothicBold"/>
                  <a:ea typeface="標楷體" panose="03000509000000000000" pitchFamily="65" charset="-120"/>
                  <a:sym typeface="Arial"/>
                </a:rPr>
                <a:t>)</a:t>
              </a:r>
              <a:r>
                <a:rPr lang="en-US" sz="800" dirty="0" err="1">
                  <a:solidFill>
                    <a:schemeClr val="lt1"/>
                  </a:solidFill>
                  <a:latin typeface="07YasashisaGothicBold"/>
                  <a:ea typeface="標楷體" panose="03000509000000000000" pitchFamily="65" charset="-120"/>
                  <a:sym typeface="Arial"/>
                </a:rPr>
                <a:t>死亡</a:t>
              </a:r>
              <a:endParaRPr sz="800" dirty="0">
                <a:solidFill>
                  <a:schemeClr val="lt1"/>
                </a:solidFill>
                <a:latin typeface="07YasashisaGothicBold"/>
                <a:ea typeface="標楷體" panose="03000509000000000000" pitchFamily="65" charset="-120"/>
                <a:sym typeface="Arial"/>
              </a:endParaRPr>
            </a:p>
          </p:txBody>
        </p:sp>
        <p:sp>
          <p:nvSpPr>
            <p:cNvPr id="273" name="Google Shape;273;p6"/>
            <p:cNvSpPr/>
            <p:nvPr/>
          </p:nvSpPr>
          <p:spPr>
            <a:xfrm>
              <a:off x="9680241" y="3974894"/>
              <a:ext cx="1302205" cy="397013"/>
            </a:xfrm>
            <a:prstGeom prst="rect">
              <a:avLst/>
            </a:prstGeom>
            <a:solidFill>
              <a:srgbClr val="2E75B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274" name="Google Shape;274;p6"/>
            <p:cNvSpPr txBox="1"/>
            <p:nvPr/>
          </p:nvSpPr>
          <p:spPr>
            <a:xfrm>
              <a:off x="9680241" y="3974894"/>
              <a:ext cx="1302205" cy="397013"/>
            </a:xfrm>
            <a:prstGeom prst="rect">
              <a:avLst/>
            </a:prstGeom>
            <a:noFill/>
            <a:ln>
              <a:noFill/>
            </a:ln>
          </p:spPr>
          <p:txBody>
            <a:bodyPr spcFirstLastPara="1" wrap="square" lIns="5075" tIns="5075" rIns="5075" bIns="5075" anchor="ctr" anchorCtr="0">
              <a:noAutofit/>
            </a:bodyPr>
            <a:lstStyle/>
            <a:p>
              <a:pPr marL="0" marR="0" lvl="0" indent="0" algn="ctr" rtl="0">
                <a:lnSpc>
                  <a:spcPct val="90000"/>
                </a:lnSpc>
                <a:spcBef>
                  <a:spcPts val="0"/>
                </a:spcBef>
                <a:spcAft>
                  <a:spcPts val="0"/>
                </a:spcAft>
                <a:buClr>
                  <a:schemeClr val="lt1"/>
                </a:buClr>
                <a:buSzPts val="800"/>
                <a:buFont typeface="Arial"/>
                <a:buNone/>
              </a:pPr>
              <a:r>
                <a:rPr lang="en-US" sz="800" dirty="0">
                  <a:solidFill>
                    <a:schemeClr val="lt1"/>
                  </a:solidFill>
                  <a:latin typeface="07YasashisaGothicBold"/>
                  <a:ea typeface="標楷體" panose="03000509000000000000" pitchFamily="65" charset="-120"/>
                  <a:sym typeface="Arial"/>
                </a:rPr>
                <a:t>Reward -10 </a:t>
              </a:r>
              <a:endParaRPr sz="800" dirty="0">
                <a:solidFill>
                  <a:schemeClr val="lt1"/>
                </a:solidFill>
                <a:latin typeface="07YasashisaGothicBold"/>
                <a:ea typeface="標楷體" panose="03000509000000000000" pitchFamily="65" charset="-120"/>
                <a:sym typeface="Arial"/>
              </a:endParaRPr>
            </a:p>
          </p:txBody>
        </p:sp>
        <p:sp>
          <p:nvSpPr>
            <p:cNvPr id="275" name="Google Shape;275;p6"/>
            <p:cNvSpPr/>
            <p:nvPr/>
          </p:nvSpPr>
          <p:spPr>
            <a:xfrm>
              <a:off x="8117594" y="4471161"/>
              <a:ext cx="1302205" cy="397013"/>
            </a:xfrm>
            <a:prstGeom prst="rect">
              <a:avLst/>
            </a:prstGeom>
            <a:solidFill>
              <a:srgbClr val="2E75B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276" name="Google Shape;276;p6"/>
            <p:cNvSpPr txBox="1"/>
            <p:nvPr/>
          </p:nvSpPr>
          <p:spPr>
            <a:xfrm>
              <a:off x="8117594" y="4471161"/>
              <a:ext cx="1302205" cy="397013"/>
            </a:xfrm>
            <a:prstGeom prst="rect">
              <a:avLst/>
            </a:prstGeom>
            <a:noFill/>
            <a:ln>
              <a:noFill/>
            </a:ln>
          </p:spPr>
          <p:txBody>
            <a:bodyPr spcFirstLastPara="1" wrap="square" lIns="5075" tIns="5075" rIns="5075" bIns="5075" anchor="ctr" anchorCtr="0">
              <a:noAutofit/>
            </a:bodyPr>
            <a:lstStyle/>
            <a:p>
              <a:pPr marL="0" marR="0" lvl="0" indent="0" algn="ctr" rtl="0">
                <a:lnSpc>
                  <a:spcPct val="90000"/>
                </a:lnSpc>
                <a:spcBef>
                  <a:spcPts val="0"/>
                </a:spcBef>
                <a:spcAft>
                  <a:spcPts val="0"/>
                </a:spcAft>
                <a:buClr>
                  <a:schemeClr val="lt1"/>
                </a:buClr>
                <a:buSzPts val="800"/>
                <a:buFont typeface="Arial"/>
                <a:buNone/>
              </a:pPr>
              <a:r>
                <a:rPr lang="en-US" sz="800" dirty="0">
                  <a:solidFill>
                    <a:schemeClr val="lt1"/>
                  </a:solidFill>
                  <a:latin typeface="07YasashisaGothicBold"/>
                  <a:ea typeface="標楷體" panose="03000509000000000000" pitchFamily="65" charset="-120"/>
                  <a:sym typeface="Arial"/>
                </a:rPr>
                <a:t>Reward -6</a:t>
              </a:r>
              <a:endParaRPr sz="800" dirty="0">
                <a:solidFill>
                  <a:schemeClr val="lt1"/>
                </a:solidFill>
                <a:latin typeface="07YasashisaGothicBold"/>
                <a:ea typeface="標楷體" panose="03000509000000000000" pitchFamily="65" charset="-120"/>
                <a:sym typeface="Arial"/>
              </a:endParaRPr>
            </a:p>
          </p:txBody>
        </p:sp>
        <p:sp>
          <p:nvSpPr>
            <p:cNvPr id="277" name="Google Shape;277;p6"/>
            <p:cNvSpPr/>
            <p:nvPr/>
          </p:nvSpPr>
          <p:spPr>
            <a:xfrm>
              <a:off x="1867007" y="5277596"/>
              <a:ext cx="1302205" cy="397013"/>
            </a:xfrm>
            <a:prstGeom prst="rect">
              <a:avLst/>
            </a:prstGeom>
            <a:solidFill>
              <a:srgbClr val="70AD47"/>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278" name="Google Shape;278;p6"/>
            <p:cNvSpPr txBox="1"/>
            <p:nvPr/>
          </p:nvSpPr>
          <p:spPr>
            <a:xfrm>
              <a:off x="1867007" y="5277596"/>
              <a:ext cx="1302205" cy="397013"/>
            </a:xfrm>
            <a:prstGeom prst="rect">
              <a:avLst/>
            </a:prstGeom>
            <a:noFill/>
            <a:ln>
              <a:noFill/>
            </a:ln>
          </p:spPr>
          <p:txBody>
            <a:bodyPr spcFirstLastPara="1" wrap="square" lIns="5075" tIns="5075" rIns="5075" bIns="5075" anchor="ctr" anchorCtr="0">
              <a:noAutofit/>
            </a:bodyPr>
            <a:lstStyle/>
            <a:p>
              <a:pPr marL="0" marR="0" lvl="0" indent="0" algn="ctr" rtl="0">
                <a:lnSpc>
                  <a:spcPct val="90000"/>
                </a:lnSpc>
                <a:spcBef>
                  <a:spcPts val="0"/>
                </a:spcBef>
                <a:spcAft>
                  <a:spcPts val="0"/>
                </a:spcAft>
                <a:buClr>
                  <a:schemeClr val="lt1"/>
                </a:buClr>
                <a:buSzPts val="800"/>
                <a:buFont typeface="Arial"/>
                <a:buNone/>
              </a:pPr>
              <a:r>
                <a:rPr lang="en-US" sz="800" dirty="0">
                  <a:solidFill>
                    <a:schemeClr val="lt1"/>
                  </a:solidFill>
                  <a:latin typeface="07YasashisaGothicBold"/>
                  <a:ea typeface="標楷體" panose="03000509000000000000" pitchFamily="65" charset="-120"/>
                  <a:sym typeface="Arial"/>
                </a:rPr>
                <a:t>ML </a:t>
              </a:r>
              <a:endParaRPr sz="800" dirty="0">
                <a:solidFill>
                  <a:schemeClr val="lt1"/>
                </a:solidFill>
                <a:latin typeface="07YasashisaGothicBold"/>
                <a:ea typeface="標楷體" panose="03000509000000000000" pitchFamily="65" charset="-120"/>
                <a:sym typeface="Arial"/>
              </a:endParaRPr>
            </a:p>
          </p:txBody>
        </p:sp>
        <p:sp>
          <p:nvSpPr>
            <p:cNvPr id="279" name="Google Shape;279;p6"/>
            <p:cNvSpPr/>
            <p:nvPr/>
          </p:nvSpPr>
          <p:spPr>
            <a:xfrm>
              <a:off x="3429654" y="4471161"/>
              <a:ext cx="1302205" cy="397013"/>
            </a:xfrm>
            <a:prstGeom prst="rect">
              <a:avLst/>
            </a:prstGeom>
            <a:solidFill>
              <a:srgbClr val="5B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280" name="Google Shape;280;p6"/>
            <p:cNvSpPr txBox="1"/>
            <p:nvPr/>
          </p:nvSpPr>
          <p:spPr>
            <a:xfrm>
              <a:off x="3429654" y="4471161"/>
              <a:ext cx="1302205" cy="397013"/>
            </a:xfrm>
            <a:prstGeom prst="rect">
              <a:avLst/>
            </a:prstGeom>
            <a:no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lt1"/>
                </a:buClr>
                <a:buSzPts val="1100"/>
                <a:buFont typeface="Arial"/>
                <a:buNone/>
              </a:pPr>
              <a:r>
                <a:rPr lang="en-US" sz="1100" dirty="0" err="1">
                  <a:solidFill>
                    <a:schemeClr val="lt1"/>
                  </a:solidFill>
                  <a:latin typeface="07YasashisaGothicBold"/>
                  <a:ea typeface="標楷體" panose="03000509000000000000" pitchFamily="65" charset="-120"/>
                  <a:sym typeface="Arial"/>
                </a:rPr>
                <a:t>雙方圖像獲得</a:t>
              </a:r>
              <a:endParaRPr dirty="0">
                <a:latin typeface="07YasashisaGothicBold"/>
                <a:ea typeface="標楷體" panose="03000509000000000000" pitchFamily="65" charset="-120"/>
              </a:endParaRPr>
            </a:p>
          </p:txBody>
        </p:sp>
        <p:sp>
          <p:nvSpPr>
            <p:cNvPr id="281" name="Google Shape;281;p6"/>
            <p:cNvSpPr/>
            <p:nvPr/>
          </p:nvSpPr>
          <p:spPr>
            <a:xfrm>
              <a:off x="3429654" y="4967428"/>
              <a:ext cx="1302205" cy="397013"/>
            </a:xfrm>
            <a:prstGeom prst="rect">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282" name="Google Shape;282;p6"/>
            <p:cNvSpPr txBox="1"/>
            <p:nvPr/>
          </p:nvSpPr>
          <p:spPr>
            <a:xfrm>
              <a:off x="3429654" y="4967428"/>
              <a:ext cx="1302205" cy="397013"/>
            </a:xfrm>
            <a:prstGeom prst="rect">
              <a:avLst/>
            </a:prstGeom>
            <a:no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lt1"/>
                </a:buClr>
                <a:buSzPts val="1100"/>
                <a:buFont typeface="Arial"/>
                <a:buNone/>
              </a:pPr>
              <a:r>
                <a:rPr lang="en-US" sz="1100" dirty="0">
                  <a:solidFill>
                    <a:schemeClr val="lt1"/>
                  </a:solidFill>
                  <a:latin typeface="07YasashisaGothicBold"/>
                  <a:ea typeface="標楷體" panose="03000509000000000000" pitchFamily="65" charset="-120"/>
                  <a:sym typeface="Arial"/>
                </a:rPr>
                <a:t>Deep Q Network</a:t>
              </a:r>
              <a:endParaRPr dirty="0">
                <a:latin typeface="07YasashisaGothicBold"/>
                <a:ea typeface="標楷體" panose="03000509000000000000" pitchFamily="65" charset="-120"/>
              </a:endParaRPr>
            </a:p>
            <a:p>
              <a:pPr marL="0" marR="0" lvl="0" indent="0" algn="ctr" rtl="0">
                <a:lnSpc>
                  <a:spcPct val="90000"/>
                </a:lnSpc>
                <a:spcBef>
                  <a:spcPts val="385"/>
                </a:spcBef>
                <a:spcAft>
                  <a:spcPts val="0"/>
                </a:spcAft>
                <a:buClr>
                  <a:schemeClr val="lt1"/>
                </a:buClr>
                <a:buSzPts val="1100"/>
                <a:buFont typeface="Arial"/>
                <a:buNone/>
              </a:pPr>
              <a:r>
                <a:rPr lang="en-US" sz="1100" dirty="0">
                  <a:solidFill>
                    <a:schemeClr val="lt1"/>
                  </a:solidFill>
                  <a:latin typeface="07YasashisaGothicBold"/>
                  <a:ea typeface="標楷體" panose="03000509000000000000" pitchFamily="65" charset="-120"/>
                  <a:sym typeface="Arial"/>
                </a:rPr>
                <a:t>(DQN)</a:t>
              </a:r>
              <a:endParaRPr sz="1100" dirty="0">
                <a:solidFill>
                  <a:schemeClr val="lt1"/>
                </a:solidFill>
                <a:latin typeface="07YasashisaGothicBold"/>
                <a:ea typeface="標楷體" panose="03000509000000000000" pitchFamily="65" charset="-120"/>
                <a:sym typeface="Arial"/>
              </a:endParaRPr>
            </a:p>
          </p:txBody>
        </p:sp>
        <p:sp>
          <p:nvSpPr>
            <p:cNvPr id="283" name="Google Shape;283;p6"/>
            <p:cNvSpPr/>
            <p:nvPr/>
          </p:nvSpPr>
          <p:spPr>
            <a:xfrm>
              <a:off x="4992301" y="4967428"/>
              <a:ext cx="1302205" cy="397013"/>
            </a:xfrm>
            <a:prstGeom prst="rect">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284" name="Google Shape;284;p6"/>
            <p:cNvSpPr txBox="1"/>
            <p:nvPr/>
          </p:nvSpPr>
          <p:spPr>
            <a:xfrm>
              <a:off x="4992301" y="4967428"/>
              <a:ext cx="1302205" cy="397013"/>
            </a:xfrm>
            <a:prstGeom prst="rect">
              <a:avLst/>
            </a:prstGeom>
            <a:no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lt1"/>
                </a:buClr>
                <a:buSzPts val="1100"/>
                <a:buFont typeface="Arial"/>
                <a:buNone/>
              </a:pPr>
              <a:r>
                <a:rPr lang="en-US" sz="1100" dirty="0">
                  <a:solidFill>
                    <a:schemeClr val="lt1"/>
                  </a:solidFill>
                  <a:latin typeface="07YasashisaGothicBold"/>
                  <a:ea typeface="標楷體" panose="03000509000000000000" pitchFamily="65" charset="-120"/>
                  <a:sym typeface="Arial"/>
                </a:rPr>
                <a:t>Reward </a:t>
              </a:r>
              <a:r>
                <a:rPr lang="en-US" sz="1100" dirty="0" err="1">
                  <a:solidFill>
                    <a:schemeClr val="lt1"/>
                  </a:solidFill>
                  <a:latin typeface="07YasashisaGothicBold"/>
                  <a:ea typeface="標楷體" panose="03000509000000000000" pitchFamily="65" charset="-120"/>
                  <a:sym typeface="Arial"/>
                </a:rPr>
                <a:t>回饋</a:t>
              </a:r>
              <a:endParaRPr sz="1100" dirty="0">
                <a:solidFill>
                  <a:schemeClr val="lt1"/>
                </a:solidFill>
                <a:latin typeface="07YasashisaGothicBold"/>
                <a:ea typeface="標楷體" panose="03000509000000000000" pitchFamily="65" charset="-120"/>
                <a:sym typeface="Arial"/>
              </a:endParaRPr>
            </a:p>
          </p:txBody>
        </p:sp>
        <p:sp>
          <p:nvSpPr>
            <p:cNvPr id="285" name="Google Shape;285;p6"/>
            <p:cNvSpPr/>
            <p:nvPr/>
          </p:nvSpPr>
          <p:spPr>
            <a:xfrm>
              <a:off x="6554948" y="4967428"/>
              <a:ext cx="1302205" cy="397013"/>
            </a:xfrm>
            <a:prstGeom prst="rect">
              <a:avLst/>
            </a:prstGeom>
            <a:solidFill>
              <a:srgbClr val="323F4F"/>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286" name="Google Shape;286;p6"/>
            <p:cNvSpPr txBox="1"/>
            <p:nvPr/>
          </p:nvSpPr>
          <p:spPr>
            <a:xfrm>
              <a:off x="6554948" y="4967428"/>
              <a:ext cx="1302205" cy="397013"/>
            </a:xfrm>
            <a:prstGeom prst="rect">
              <a:avLst/>
            </a:prstGeom>
            <a:no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lt1"/>
                </a:buClr>
                <a:buSzPts val="1100"/>
                <a:buFont typeface="Arial"/>
                <a:buNone/>
              </a:pPr>
              <a:r>
                <a:rPr lang="en-US" sz="1100" dirty="0">
                  <a:solidFill>
                    <a:schemeClr val="lt1"/>
                  </a:solidFill>
                  <a:latin typeface="07YasashisaGothicBold"/>
                  <a:ea typeface="標楷體" panose="03000509000000000000" pitchFamily="65" charset="-120"/>
                  <a:sym typeface="Arial"/>
                </a:rPr>
                <a:t>Q Table </a:t>
              </a:r>
              <a:r>
                <a:rPr lang="en-US" sz="1100" dirty="0" err="1">
                  <a:solidFill>
                    <a:schemeClr val="lt1"/>
                  </a:solidFill>
                  <a:latin typeface="07YasashisaGothicBold"/>
                  <a:ea typeface="標楷體" panose="03000509000000000000" pitchFamily="65" charset="-120"/>
                  <a:sym typeface="Arial"/>
                </a:rPr>
                <a:t>加總</a:t>
              </a:r>
              <a:endParaRPr sz="1100" dirty="0">
                <a:solidFill>
                  <a:schemeClr val="lt1"/>
                </a:solidFill>
                <a:latin typeface="07YasashisaGothicBold"/>
                <a:ea typeface="標楷體" panose="03000509000000000000" pitchFamily="65" charset="-120"/>
                <a:sym typeface="Arial"/>
              </a:endParaRPr>
            </a:p>
          </p:txBody>
        </p:sp>
        <p:sp>
          <p:nvSpPr>
            <p:cNvPr id="287" name="Google Shape;287;p6"/>
            <p:cNvSpPr/>
            <p:nvPr/>
          </p:nvSpPr>
          <p:spPr>
            <a:xfrm>
              <a:off x="8117594" y="4967428"/>
              <a:ext cx="1302205" cy="397013"/>
            </a:xfrm>
            <a:prstGeom prst="rect">
              <a:avLst/>
            </a:prstGeom>
            <a:solidFill>
              <a:srgbClr val="2E75B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288" name="Google Shape;288;p6"/>
            <p:cNvSpPr txBox="1"/>
            <p:nvPr/>
          </p:nvSpPr>
          <p:spPr>
            <a:xfrm>
              <a:off x="8117594" y="4967428"/>
              <a:ext cx="1302205" cy="397013"/>
            </a:xfrm>
            <a:prstGeom prst="rect">
              <a:avLst/>
            </a:prstGeom>
            <a:no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lt1"/>
                </a:buClr>
                <a:buSzPts val="1100"/>
                <a:buFont typeface="Arial"/>
                <a:buNone/>
              </a:pPr>
              <a:r>
                <a:rPr lang="en-US" sz="1100" dirty="0" err="1">
                  <a:solidFill>
                    <a:schemeClr val="lt1"/>
                  </a:solidFill>
                  <a:latin typeface="07YasashisaGothicBold"/>
                  <a:ea typeface="標楷體" panose="03000509000000000000" pitchFamily="65" charset="-120"/>
                  <a:sym typeface="Arial"/>
                </a:rPr>
                <a:t>類神經網路層</a:t>
              </a:r>
              <a:endParaRPr dirty="0">
                <a:latin typeface="07YasashisaGothicBold"/>
                <a:ea typeface="標楷體" panose="03000509000000000000" pitchFamily="65" charset="-120"/>
              </a:endParaRPr>
            </a:p>
          </p:txBody>
        </p:sp>
        <p:sp>
          <p:nvSpPr>
            <p:cNvPr id="289" name="Google Shape;289;p6"/>
            <p:cNvSpPr/>
            <p:nvPr/>
          </p:nvSpPr>
          <p:spPr>
            <a:xfrm>
              <a:off x="9680241" y="4967428"/>
              <a:ext cx="1302205" cy="397013"/>
            </a:xfrm>
            <a:prstGeom prst="rect">
              <a:avLst/>
            </a:prstGeom>
            <a:solidFill>
              <a:srgbClr val="C55A1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290" name="Google Shape;290;p6"/>
            <p:cNvSpPr txBox="1"/>
            <p:nvPr/>
          </p:nvSpPr>
          <p:spPr>
            <a:xfrm>
              <a:off x="9680241" y="4967428"/>
              <a:ext cx="1302205" cy="397013"/>
            </a:xfrm>
            <a:prstGeom prst="rect">
              <a:avLst/>
            </a:prstGeom>
            <a:no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lt1"/>
                </a:buClr>
                <a:buSzPts val="1100"/>
                <a:buFont typeface="Arial"/>
                <a:buNone/>
              </a:pPr>
              <a:r>
                <a:rPr lang="en-US" sz="1100" dirty="0">
                  <a:solidFill>
                    <a:schemeClr val="lt1"/>
                  </a:solidFill>
                  <a:latin typeface="07YasashisaGothicBold"/>
                  <a:ea typeface="標楷體" panose="03000509000000000000" pitchFamily="65" charset="-120"/>
                  <a:sym typeface="Arial"/>
                </a:rPr>
                <a:t>Q </a:t>
              </a:r>
              <a:r>
                <a:rPr lang="en-US" sz="1100" dirty="0" err="1">
                  <a:solidFill>
                    <a:schemeClr val="lt1"/>
                  </a:solidFill>
                  <a:latin typeface="07YasashisaGothicBold"/>
                  <a:ea typeface="標楷體" panose="03000509000000000000" pitchFamily="65" charset="-120"/>
                  <a:sym typeface="Arial"/>
                </a:rPr>
                <a:t>Table建設</a:t>
              </a:r>
              <a:endParaRPr dirty="0">
                <a:latin typeface="07YasashisaGothicBold"/>
                <a:ea typeface="標楷體" panose="03000509000000000000" pitchFamily="65" charset="-120"/>
              </a:endParaRPr>
            </a:p>
          </p:txBody>
        </p:sp>
        <p:sp>
          <p:nvSpPr>
            <p:cNvPr id="291" name="Google Shape;291;p6"/>
            <p:cNvSpPr/>
            <p:nvPr/>
          </p:nvSpPr>
          <p:spPr>
            <a:xfrm>
              <a:off x="3429654" y="6084030"/>
              <a:ext cx="1302205" cy="397013"/>
            </a:xfrm>
            <a:prstGeom prst="rect">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292" name="Google Shape;292;p6"/>
            <p:cNvSpPr txBox="1"/>
            <p:nvPr/>
          </p:nvSpPr>
          <p:spPr>
            <a:xfrm>
              <a:off x="3429654" y="6084030"/>
              <a:ext cx="1302205" cy="397013"/>
            </a:xfrm>
            <a:prstGeom prst="rect">
              <a:avLst/>
            </a:prstGeom>
            <a:no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lt1"/>
                </a:buClr>
                <a:buSzPts val="1100"/>
                <a:buFont typeface="Arial"/>
                <a:buNone/>
              </a:pPr>
              <a:r>
                <a:rPr lang="en-US" sz="1100" dirty="0" err="1">
                  <a:solidFill>
                    <a:schemeClr val="lt1"/>
                  </a:solidFill>
                  <a:latin typeface="07YasashisaGothicBold"/>
                  <a:ea typeface="標楷體" panose="03000509000000000000" pitchFamily="65" charset="-120"/>
                  <a:sym typeface="Arial"/>
                </a:rPr>
                <a:t>動作預測</a:t>
              </a:r>
              <a:endParaRPr sz="1100" dirty="0">
                <a:solidFill>
                  <a:schemeClr val="lt1"/>
                </a:solidFill>
                <a:latin typeface="07YasashisaGothicBold"/>
                <a:ea typeface="標楷體" panose="03000509000000000000" pitchFamily="65" charset="-120"/>
                <a:sym typeface="Arial"/>
              </a:endParaRPr>
            </a:p>
          </p:txBody>
        </p:sp>
        <p:sp>
          <p:nvSpPr>
            <p:cNvPr id="293" name="Google Shape;293;p6"/>
            <p:cNvSpPr/>
            <p:nvPr/>
          </p:nvSpPr>
          <p:spPr>
            <a:xfrm>
              <a:off x="4992301" y="5711829"/>
              <a:ext cx="1302205" cy="397013"/>
            </a:xfrm>
            <a:prstGeom prst="rect">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294" name="Google Shape;294;p6"/>
            <p:cNvSpPr txBox="1"/>
            <p:nvPr/>
          </p:nvSpPr>
          <p:spPr>
            <a:xfrm>
              <a:off x="4992301" y="5711829"/>
              <a:ext cx="1302205" cy="397013"/>
            </a:xfrm>
            <a:prstGeom prst="rect">
              <a:avLst/>
            </a:prstGeom>
            <a:no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lt1"/>
                </a:buClr>
                <a:buSzPts val="1100"/>
                <a:buFont typeface="Arial"/>
                <a:buNone/>
              </a:pPr>
              <a:r>
                <a:rPr lang="en-US" sz="1100" dirty="0">
                  <a:solidFill>
                    <a:schemeClr val="lt1"/>
                  </a:solidFill>
                  <a:latin typeface="07YasashisaGothicBold"/>
                  <a:ea typeface="標楷體" panose="03000509000000000000" pitchFamily="65" charset="-120"/>
                  <a:sym typeface="Arial"/>
                </a:rPr>
                <a:t>(</a:t>
              </a:r>
              <a:r>
                <a:rPr lang="en-US" sz="1100" dirty="0" err="1">
                  <a:solidFill>
                    <a:schemeClr val="lt1"/>
                  </a:solidFill>
                  <a:latin typeface="07YasashisaGothicBold"/>
                  <a:ea typeface="標楷體" panose="03000509000000000000" pitchFamily="65" charset="-120"/>
                  <a:sym typeface="Arial"/>
                </a:rPr>
                <a:t>敵方</a:t>
              </a:r>
              <a:r>
                <a:rPr lang="en-US" sz="1100" dirty="0">
                  <a:solidFill>
                    <a:schemeClr val="lt1"/>
                  </a:solidFill>
                  <a:latin typeface="07YasashisaGothicBold"/>
                  <a:ea typeface="標楷體" panose="03000509000000000000" pitchFamily="65" charset="-120"/>
                  <a:sym typeface="Arial"/>
                </a:rPr>
                <a:t>)</a:t>
              </a:r>
              <a:r>
                <a:rPr lang="en-US" sz="1100" dirty="0" err="1">
                  <a:solidFill>
                    <a:schemeClr val="lt1"/>
                  </a:solidFill>
                  <a:latin typeface="07YasashisaGothicBold"/>
                  <a:ea typeface="標楷體" panose="03000509000000000000" pitchFamily="65" charset="-120"/>
                  <a:sym typeface="Arial"/>
                </a:rPr>
                <a:t>攻擊</a:t>
              </a:r>
              <a:endParaRPr sz="1100" dirty="0">
                <a:solidFill>
                  <a:schemeClr val="lt1"/>
                </a:solidFill>
                <a:latin typeface="07YasashisaGothicBold"/>
                <a:ea typeface="標楷體" panose="03000509000000000000" pitchFamily="65" charset="-120"/>
                <a:sym typeface="Arial"/>
              </a:endParaRPr>
            </a:p>
          </p:txBody>
        </p:sp>
        <p:sp>
          <p:nvSpPr>
            <p:cNvPr id="295" name="Google Shape;295;p6"/>
            <p:cNvSpPr/>
            <p:nvPr/>
          </p:nvSpPr>
          <p:spPr>
            <a:xfrm>
              <a:off x="6554948" y="5463696"/>
              <a:ext cx="1302205" cy="397013"/>
            </a:xfrm>
            <a:prstGeom prst="rect">
              <a:avLst/>
            </a:prstGeom>
            <a:solidFill>
              <a:srgbClr val="323F4F"/>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296" name="Google Shape;296;p6"/>
            <p:cNvSpPr txBox="1"/>
            <p:nvPr/>
          </p:nvSpPr>
          <p:spPr>
            <a:xfrm>
              <a:off x="6554948" y="5463696"/>
              <a:ext cx="1302205" cy="397013"/>
            </a:xfrm>
            <a:prstGeom prst="rect">
              <a:avLst/>
            </a:prstGeom>
            <a:no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lt1"/>
                </a:buClr>
                <a:buSzPts val="1100"/>
                <a:buFont typeface="Arial"/>
                <a:buNone/>
              </a:pPr>
              <a:r>
                <a:rPr lang="en-US" sz="1100" dirty="0">
                  <a:solidFill>
                    <a:schemeClr val="lt1"/>
                  </a:solidFill>
                  <a:latin typeface="07YasashisaGothicBold"/>
                  <a:ea typeface="標楷體" panose="03000509000000000000" pitchFamily="65" charset="-120"/>
                  <a:sym typeface="Arial"/>
                </a:rPr>
                <a:t>(</a:t>
              </a:r>
              <a:r>
                <a:rPr lang="en-US" sz="1100" dirty="0" err="1">
                  <a:solidFill>
                    <a:schemeClr val="lt1"/>
                  </a:solidFill>
                  <a:latin typeface="07YasashisaGothicBold"/>
                  <a:ea typeface="標楷體" panose="03000509000000000000" pitchFamily="65" charset="-120"/>
                  <a:sym typeface="Arial"/>
                </a:rPr>
                <a:t>我方</a:t>
              </a:r>
              <a:r>
                <a:rPr lang="en-US" sz="1100" dirty="0">
                  <a:solidFill>
                    <a:schemeClr val="lt1"/>
                  </a:solidFill>
                  <a:latin typeface="07YasashisaGothicBold"/>
                  <a:ea typeface="標楷體" panose="03000509000000000000" pitchFamily="65" charset="-120"/>
                  <a:sym typeface="Arial"/>
                </a:rPr>
                <a:t>)</a:t>
              </a:r>
              <a:r>
                <a:rPr lang="en-US" sz="1100" dirty="0" err="1">
                  <a:solidFill>
                    <a:schemeClr val="lt1"/>
                  </a:solidFill>
                  <a:latin typeface="07YasashisaGothicBold"/>
                  <a:ea typeface="標楷體" panose="03000509000000000000" pitchFamily="65" charset="-120"/>
                  <a:sym typeface="Arial"/>
                </a:rPr>
                <a:t>採取閃避</a:t>
              </a:r>
              <a:endParaRPr sz="1100" dirty="0">
                <a:solidFill>
                  <a:schemeClr val="lt1"/>
                </a:solidFill>
                <a:latin typeface="07YasashisaGothicBold"/>
                <a:ea typeface="標楷體" panose="03000509000000000000" pitchFamily="65" charset="-120"/>
                <a:sym typeface="Arial"/>
              </a:endParaRPr>
            </a:p>
          </p:txBody>
        </p:sp>
        <p:sp>
          <p:nvSpPr>
            <p:cNvPr id="297" name="Google Shape;297;p6"/>
            <p:cNvSpPr/>
            <p:nvPr/>
          </p:nvSpPr>
          <p:spPr>
            <a:xfrm>
              <a:off x="6554948" y="5959963"/>
              <a:ext cx="1302205" cy="397013"/>
            </a:xfrm>
            <a:prstGeom prst="rect">
              <a:avLst/>
            </a:prstGeom>
            <a:solidFill>
              <a:srgbClr val="323F4F"/>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298" name="Google Shape;298;p6"/>
            <p:cNvSpPr txBox="1"/>
            <p:nvPr/>
          </p:nvSpPr>
          <p:spPr>
            <a:xfrm>
              <a:off x="6554948" y="5959963"/>
              <a:ext cx="1302205" cy="397013"/>
            </a:xfrm>
            <a:prstGeom prst="rect">
              <a:avLst/>
            </a:prstGeom>
            <a:no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lt1"/>
                </a:buClr>
                <a:buSzPts val="1100"/>
                <a:buFont typeface="Arial"/>
                <a:buNone/>
              </a:pPr>
              <a:r>
                <a:rPr lang="en-US" sz="1100" dirty="0">
                  <a:solidFill>
                    <a:schemeClr val="lt1"/>
                  </a:solidFill>
                  <a:latin typeface="07YasashisaGothicBold"/>
                  <a:ea typeface="標楷體" panose="03000509000000000000" pitchFamily="65" charset="-120"/>
                  <a:sym typeface="Arial"/>
                </a:rPr>
                <a:t>(</a:t>
              </a:r>
              <a:r>
                <a:rPr lang="en-US" sz="1100" dirty="0" err="1">
                  <a:solidFill>
                    <a:schemeClr val="lt1"/>
                  </a:solidFill>
                  <a:latin typeface="07YasashisaGothicBold"/>
                  <a:ea typeface="標楷體" panose="03000509000000000000" pitchFamily="65" charset="-120"/>
                  <a:sym typeface="Arial"/>
                </a:rPr>
                <a:t>我方</a:t>
              </a:r>
              <a:r>
                <a:rPr lang="en-US" sz="1100" dirty="0">
                  <a:solidFill>
                    <a:schemeClr val="lt1"/>
                  </a:solidFill>
                  <a:latin typeface="07YasashisaGothicBold"/>
                  <a:ea typeface="標楷體" panose="03000509000000000000" pitchFamily="65" charset="-120"/>
                  <a:sym typeface="Arial"/>
                </a:rPr>
                <a:t>)</a:t>
              </a:r>
              <a:r>
                <a:rPr lang="en-US" sz="1100" dirty="0" err="1">
                  <a:solidFill>
                    <a:schemeClr val="lt1"/>
                  </a:solidFill>
                  <a:latin typeface="07YasashisaGothicBold"/>
                  <a:ea typeface="標楷體" panose="03000509000000000000" pitchFamily="65" charset="-120"/>
                  <a:sym typeface="Arial"/>
                </a:rPr>
                <a:t>採取防禦</a:t>
              </a:r>
              <a:endParaRPr sz="1100" dirty="0">
                <a:solidFill>
                  <a:schemeClr val="lt1"/>
                </a:solidFill>
                <a:latin typeface="07YasashisaGothicBold"/>
                <a:ea typeface="標楷體" panose="03000509000000000000" pitchFamily="65" charset="-120"/>
                <a:sym typeface="Arial"/>
              </a:endParaRPr>
            </a:p>
          </p:txBody>
        </p:sp>
        <p:sp>
          <p:nvSpPr>
            <p:cNvPr id="299" name="Google Shape;299;p6"/>
            <p:cNvSpPr/>
            <p:nvPr/>
          </p:nvSpPr>
          <p:spPr>
            <a:xfrm>
              <a:off x="4992301" y="6456231"/>
              <a:ext cx="1302205" cy="397013"/>
            </a:xfrm>
            <a:prstGeom prst="rect">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300" name="Google Shape;300;p6"/>
            <p:cNvSpPr txBox="1"/>
            <p:nvPr/>
          </p:nvSpPr>
          <p:spPr>
            <a:xfrm>
              <a:off x="4992301" y="6456231"/>
              <a:ext cx="1302205" cy="397013"/>
            </a:xfrm>
            <a:prstGeom prst="rect">
              <a:avLst/>
            </a:prstGeom>
            <a:no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lt1"/>
                </a:buClr>
                <a:buSzPts val="1100"/>
                <a:buFont typeface="Arial"/>
                <a:buNone/>
              </a:pPr>
              <a:r>
                <a:rPr lang="en-US" sz="1100" dirty="0">
                  <a:solidFill>
                    <a:schemeClr val="lt1"/>
                  </a:solidFill>
                  <a:latin typeface="07YasashisaGothicBold"/>
                  <a:ea typeface="標楷體" panose="03000509000000000000" pitchFamily="65" charset="-120"/>
                  <a:sym typeface="Arial"/>
                </a:rPr>
                <a:t>(</a:t>
              </a:r>
              <a:r>
                <a:rPr lang="en-US" sz="1100" dirty="0" err="1">
                  <a:solidFill>
                    <a:schemeClr val="lt1"/>
                  </a:solidFill>
                  <a:latin typeface="07YasashisaGothicBold"/>
                  <a:ea typeface="標楷體" panose="03000509000000000000" pitchFamily="65" charset="-120"/>
                  <a:sym typeface="Arial"/>
                </a:rPr>
                <a:t>敵方</a:t>
              </a:r>
              <a:r>
                <a:rPr lang="en-US" sz="1100" dirty="0">
                  <a:solidFill>
                    <a:schemeClr val="lt1"/>
                  </a:solidFill>
                  <a:latin typeface="07YasashisaGothicBold"/>
                  <a:ea typeface="標楷體" panose="03000509000000000000" pitchFamily="65" charset="-120"/>
                  <a:sym typeface="Arial"/>
                </a:rPr>
                <a:t>)</a:t>
              </a:r>
              <a:r>
                <a:rPr lang="en-US" sz="1100" dirty="0" err="1">
                  <a:solidFill>
                    <a:schemeClr val="lt1"/>
                  </a:solidFill>
                  <a:latin typeface="07YasashisaGothicBold"/>
                  <a:ea typeface="標楷體" panose="03000509000000000000" pitchFamily="65" charset="-120"/>
                  <a:sym typeface="Arial"/>
                </a:rPr>
                <a:t>靜止</a:t>
              </a:r>
              <a:endParaRPr sz="1100" dirty="0">
                <a:solidFill>
                  <a:schemeClr val="lt1"/>
                </a:solidFill>
                <a:latin typeface="07YasashisaGothicBold"/>
                <a:ea typeface="標楷體" panose="03000509000000000000" pitchFamily="65" charset="-120"/>
                <a:sym typeface="Arial"/>
              </a:endParaRPr>
            </a:p>
          </p:txBody>
        </p:sp>
        <p:sp>
          <p:nvSpPr>
            <p:cNvPr id="301" name="Google Shape;301;p6"/>
            <p:cNvSpPr/>
            <p:nvPr/>
          </p:nvSpPr>
          <p:spPr>
            <a:xfrm>
              <a:off x="6554948" y="6456231"/>
              <a:ext cx="1302205" cy="397013"/>
            </a:xfrm>
            <a:prstGeom prst="rect">
              <a:avLst/>
            </a:prstGeom>
            <a:solidFill>
              <a:srgbClr val="323F4F"/>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sp>
          <p:nvSpPr>
            <p:cNvPr id="302" name="Google Shape;302;p6"/>
            <p:cNvSpPr txBox="1"/>
            <p:nvPr/>
          </p:nvSpPr>
          <p:spPr>
            <a:xfrm>
              <a:off x="6554948" y="6456231"/>
              <a:ext cx="1302205" cy="397013"/>
            </a:xfrm>
            <a:prstGeom prst="rect">
              <a:avLst/>
            </a:prstGeom>
            <a:noFill/>
            <a:ln>
              <a:noFill/>
            </a:ln>
          </p:spPr>
          <p:txBody>
            <a:bodyPr spcFirstLastPara="1" wrap="square" lIns="6975" tIns="6975" rIns="6975" bIns="6975" anchor="ctr" anchorCtr="0">
              <a:noAutofit/>
            </a:bodyPr>
            <a:lstStyle/>
            <a:p>
              <a:pPr marL="0" marR="0" lvl="0" indent="0" algn="ctr" rtl="0">
                <a:lnSpc>
                  <a:spcPct val="90000"/>
                </a:lnSpc>
                <a:spcBef>
                  <a:spcPts val="0"/>
                </a:spcBef>
                <a:spcAft>
                  <a:spcPts val="0"/>
                </a:spcAft>
                <a:buClr>
                  <a:schemeClr val="lt1"/>
                </a:buClr>
                <a:buSzPts val="1100"/>
                <a:buFont typeface="Arial"/>
                <a:buNone/>
              </a:pPr>
              <a:r>
                <a:rPr lang="en-US" sz="1100" dirty="0">
                  <a:solidFill>
                    <a:schemeClr val="lt1"/>
                  </a:solidFill>
                  <a:latin typeface="07YasashisaGothicBold"/>
                  <a:ea typeface="標楷體" panose="03000509000000000000" pitchFamily="65" charset="-120"/>
                  <a:sym typeface="Arial"/>
                </a:rPr>
                <a:t>(</a:t>
              </a:r>
              <a:r>
                <a:rPr lang="en-US" sz="1100" dirty="0" err="1">
                  <a:solidFill>
                    <a:schemeClr val="lt1"/>
                  </a:solidFill>
                  <a:latin typeface="07YasashisaGothicBold"/>
                  <a:ea typeface="標楷體" panose="03000509000000000000" pitchFamily="65" charset="-120"/>
                  <a:sym typeface="Arial"/>
                </a:rPr>
                <a:t>我方</a:t>
              </a:r>
              <a:r>
                <a:rPr lang="en-US" sz="1100" dirty="0">
                  <a:solidFill>
                    <a:schemeClr val="lt1"/>
                  </a:solidFill>
                  <a:latin typeface="07YasashisaGothicBold"/>
                  <a:ea typeface="標楷體" panose="03000509000000000000" pitchFamily="65" charset="-120"/>
                  <a:sym typeface="Arial"/>
                </a:rPr>
                <a:t>)</a:t>
              </a:r>
              <a:r>
                <a:rPr lang="en-US" sz="1100" dirty="0" err="1">
                  <a:solidFill>
                    <a:schemeClr val="lt1"/>
                  </a:solidFill>
                  <a:latin typeface="07YasashisaGothicBold"/>
                  <a:ea typeface="標楷體" panose="03000509000000000000" pitchFamily="65" charset="-120"/>
                  <a:sym typeface="Arial"/>
                </a:rPr>
                <a:t>採取攻擊</a:t>
              </a:r>
              <a:endParaRPr sz="1100" dirty="0">
                <a:solidFill>
                  <a:schemeClr val="lt1"/>
                </a:solidFill>
                <a:latin typeface="07YasashisaGothicBold"/>
                <a:ea typeface="標楷體" panose="03000509000000000000" pitchFamily="65" charset="-120"/>
                <a:sym typeface="Arial"/>
              </a:endParaRPr>
            </a:p>
          </p:txBody>
        </p:sp>
      </p:grpSp>
      <p:sp>
        <p:nvSpPr>
          <p:cNvPr id="304" name="Google Shape;304;p6"/>
          <p:cNvSpPr/>
          <p:nvPr/>
        </p:nvSpPr>
        <p:spPr>
          <a:xfrm>
            <a:off x="-634093" y="-15240"/>
            <a:ext cx="4034971" cy="703654"/>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3000" dirty="0">
                <a:solidFill>
                  <a:schemeClr val="dk1"/>
                </a:solidFill>
                <a:latin typeface="DFKai-SB"/>
                <a:ea typeface="DFKai-SB"/>
                <a:cs typeface="DFKai-SB"/>
                <a:sym typeface="DFKai-SB"/>
              </a:rPr>
              <a:t>分     析 </a:t>
            </a:r>
            <a:endParaRPr sz="3000" dirty="0">
              <a:solidFill>
                <a:schemeClr val="dk1"/>
              </a:solidFill>
              <a:latin typeface="DFKai-SB"/>
              <a:ea typeface="DFKai-SB"/>
              <a:cs typeface="DFKai-SB"/>
              <a:sym typeface="DFKai-SB"/>
            </a:endParaRPr>
          </a:p>
        </p:txBody>
      </p:sp>
    </p:spTree>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7"/>
          <p:cNvSpPr/>
          <p:nvPr/>
        </p:nvSpPr>
        <p:spPr>
          <a:xfrm>
            <a:off x="0" y="0"/>
            <a:ext cx="12192000" cy="68580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noFill/>
          <a:ln>
            <a:noFill/>
          </a:ln>
        </p:spPr>
        <p:txBody>
          <a:bodyPr spcFirstLastPara="1" wrap="square" lIns="91425" tIns="45700" rIns="91425" bIns="45700" anchor="ctr" anchorCtr="1">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pic>
        <p:nvPicPr>
          <p:cNvPr id="311" name="Google Shape;311;p7"/>
          <p:cNvPicPr preferRelativeResize="0"/>
          <p:nvPr/>
        </p:nvPicPr>
        <p:blipFill rotWithShape="1">
          <a:blip r:embed="rId3">
            <a:alphaModFix/>
          </a:blip>
          <a:srcRect/>
          <a:stretch/>
        </p:blipFill>
        <p:spPr>
          <a:xfrm>
            <a:off x="1336431" y="27070"/>
            <a:ext cx="10188308" cy="6830930"/>
          </a:xfrm>
          <a:prstGeom prst="rect">
            <a:avLst/>
          </a:prstGeom>
          <a:noFill/>
          <a:ln>
            <a:noFill/>
          </a:ln>
        </p:spPr>
      </p:pic>
      <p:pic>
        <p:nvPicPr>
          <p:cNvPr id="312" name="Google Shape;312;p7"/>
          <p:cNvPicPr preferRelativeResize="0"/>
          <p:nvPr/>
        </p:nvPicPr>
        <p:blipFill rotWithShape="1">
          <a:blip r:embed="rId4">
            <a:alphaModFix/>
          </a:blip>
          <a:srcRect/>
          <a:stretch/>
        </p:blipFill>
        <p:spPr>
          <a:xfrm>
            <a:off x="-152400" y="-335280"/>
            <a:ext cx="3071586" cy="1477845"/>
          </a:xfrm>
          <a:prstGeom prst="rect">
            <a:avLst/>
          </a:prstGeom>
          <a:noFill/>
          <a:ln>
            <a:noFill/>
          </a:ln>
        </p:spPr>
      </p:pic>
      <p:sp>
        <p:nvSpPr>
          <p:cNvPr id="313" name="Google Shape;313;p7"/>
          <p:cNvSpPr/>
          <p:nvPr/>
        </p:nvSpPr>
        <p:spPr>
          <a:xfrm>
            <a:off x="-634093" y="-15240"/>
            <a:ext cx="4034971" cy="703654"/>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3000" dirty="0">
                <a:solidFill>
                  <a:schemeClr val="dk1"/>
                </a:solidFill>
                <a:latin typeface="DFKai-SB"/>
                <a:ea typeface="DFKai-SB"/>
                <a:cs typeface="DFKai-SB"/>
                <a:sym typeface="DFKai-SB"/>
              </a:rPr>
              <a:t>DQN </a:t>
            </a:r>
            <a:r>
              <a:rPr lang="en-US" sz="3000" dirty="0" err="1">
                <a:solidFill>
                  <a:schemeClr val="dk1"/>
                </a:solidFill>
                <a:latin typeface="DFKai-SB"/>
                <a:ea typeface="DFKai-SB"/>
                <a:cs typeface="DFKai-SB"/>
                <a:sym typeface="DFKai-SB"/>
              </a:rPr>
              <a:t>介紹</a:t>
            </a:r>
            <a:endParaRPr sz="3000" dirty="0">
              <a:solidFill>
                <a:schemeClr val="dk1"/>
              </a:solidFill>
              <a:latin typeface="DFKai-SB"/>
              <a:ea typeface="DFKai-SB"/>
              <a:cs typeface="DFKai-SB"/>
              <a:sym typeface="DFKai-SB"/>
            </a:endParaRPr>
          </a:p>
        </p:txBody>
      </p:sp>
    </p:spTree>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8"/>
          <p:cNvSpPr/>
          <p:nvPr/>
        </p:nvSpPr>
        <p:spPr>
          <a:xfrm>
            <a:off x="0" y="0"/>
            <a:ext cx="12192000" cy="6858000"/>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000" y="0"/>
                </a:moveTo>
                <a:close/>
                <a:lnTo>
                  <a:pt x="-10000" y="120000"/>
                </a:lnTo>
              </a:path>
              <a:path w="120000" h="120000" fill="none" extrusionOk="0">
                <a:moveTo>
                  <a:pt x="-10000" y="22500"/>
                </a:moveTo>
                <a:lnTo>
                  <a:pt x="-46000" y="135000"/>
                </a:lnTo>
              </a:path>
            </a:pathLst>
          </a:custGeom>
          <a:noFill/>
          <a:ln>
            <a:noFill/>
          </a:ln>
        </p:spPr>
        <p:txBody>
          <a:bodyPr spcFirstLastPara="1" wrap="square" lIns="91425" tIns="45700" rIns="91425" bIns="45700" anchor="ctr" anchorCtr="1">
            <a:noAutofit/>
          </a:bodyPr>
          <a:lstStyle/>
          <a:p>
            <a:pPr marL="0" lvl="0" indent="0" algn="l" rtl="0">
              <a:spcBef>
                <a:spcPts val="0"/>
              </a:spcBef>
              <a:spcAft>
                <a:spcPts val="0"/>
              </a:spcAft>
              <a:buNone/>
            </a:pPr>
            <a:endParaRPr dirty="0">
              <a:latin typeface="07YasashisaGothicBold"/>
              <a:ea typeface="標楷體" panose="03000509000000000000" pitchFamily="65" charset="-120"/>
            </a:endParaRPr>
          </a:p>
        </p:txBody>
      </p:sp>
      <p:pic>
        <p:nvPicPr>
          <p:cNvPr id="320" name="Google Shape;320;p8"/>
          <p:cNvPicPr preferRelativeResize="0"/>
          <p:nvPr/>
        </p:nvPicPr>
        <p:blipFill rotWithShape="1">
          <a:blip r:embed="rId3">
            <a:alphaModFix/>
          </a:blip>
          <a:srcRect/>
          <a:stretch/>
        </p:blipFill>
        <p:spPr>
          <a:xfrm>
            <a:off x="-152400" y="-335280"/>
            <a:ext cx="3071586" cy="1477845"/>
          </a:xfrm>
          <a:prstGeom prst="rect">
            <a:avLst/>
          </a:prstGeom>
          <a:noFill/>
          <a:ln>
            <a:noFill/>
          </a:ln>
        </p:spPr>
      </p:pic>
      <p:sp>
        <p:nvSpPr>
          <p:cNvPr id="321" name="Google Shape;321;p8"/>
          <p:cNvSpPr/>
          <p:nvPr/>
        </p:nvSpPr>
        <p:spPr>
          <a:xfrm>
            <a:off x="-634093" y="-15240"/>
            <a:ext cx="4034971" cy="703654"/>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3000">
                <a:solidFill>
                  <a:schemeClr val="dk1"/>
                </a:solidFill>
                <a:latin typeface="DFKai-SB"/>
                <a:ea typeface="DFKai-SB"/>
                <a:cs typeface="DFKai-SB"/>
                <a:sym typeface="DFKai-SB"/>
              </a:rPr>
              <a:t>DQN 介紹</a:t>
            </a:r>
            <a:endParaRPr sz="3000">
              <a:solidFill>
                <a:schemeClr val="dk1"/>
              </a:solidFill>
              <a:latin typeface="DFKai-SB"/>
              <a:ea typeface="DFKai-SB"/>
              <a:cs typeface="DFKai-SB"/>
              <a:sym typeface="DFKai-SB"/>
            </a:endParaRPr>
          </a:p>
        </p:txBody>
      </p:sp>
      <p:pic>
        <p:nvPicPr>
          <p:cNvPr id="322" name="Google Shape;322;p8" descr="preview"/>
          <p:cNvPicPr preferRelativeResize="0"/>
          <p:nvPr/>
        </p:nvPicPr>
        <p:blipFill rotWithShape="1">
          <a:blip r:embed="rId4">
            <a:alphaModFix/>
          </a:blip>
          <a:srcRect/>
          <a:stretch/>
        </p:blipFill>
        <p:spPr>
          <a:xfrm>
            <a:off x="0" y="1282700"/>
            <a:ext cx="12192000" cy="1050388"/>
          </a:xfrm>
          <a:prstGeom prst="rect">
            <a:avLst/>
          </a:prstGeom>
          <a:noFill/>
          <a:ln>
            <a:noFill/>
          </a:ln>
        </p:spPr>
      </p:pic>
      <p:sp>
        <p:nvSpPr>
          <p:cNvPr id="323" name="Google Shape;323;p8"/>
          <p:cNvSpPr/>
          <p:nvPr/>
        </p:nvSpPr>
        <p:spPr>
          <a:xfrm>
            <a:off x="114300" y="2473222"/>
            <a:ext cx="12077700" cy="28623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dirty="0">
                <a:solidFill>
                  <a:schemeClr val="dk1"/>
                </a:solidFill>
                <a:latin typeface="標楷體" panose="03000509000000000000" pitchFamily="65" charset="-120"/>
                <a:ea typeface="標楷體" panose="03000509000000000000" pitchFamily="65" charset="-120"/>
              </a:rPr>
              <a:t>s</a:t>
            </a:r>
            <a:r>
              <a:rPr lang="en-US" sz="3000" dirty="0">
                <a:solidFill>
                  <a:schemeClr val="dk1"/>
                </a:solidFill>
                <a:latin typeface="標楷體" panose="03000509000000000000" pitchFamily="65" charset="-120"/>
                <a:ea typeface="標楷體" panose="03000509000000000000" pitchFamily="65" charset="-120"/>
                <a:sym typeface="Arial"/>
              </a:rPr>
              <a:t>:狀態State</a:t>
            </a:r>
            <a:endParaRPr dirty="0">
              <a:latin typeface="標楷體" panose="03000509000000000000" pitchFamily="65" charset="-120"/>
              <a:ea typeface="標楷體" panose="03000509000000000000" pitchFamily="65" charset="-120"/>
            </a:endParaRPr>
          </a:p>
          <a:p>
            <a:pPr marL="0" marR="0" lvl="0" indent="0" algn="l" rtl="0">
              <a:spcBef>
                <a:spcPts val="0"/>
              </a:spcBef>
              <a:spcAft>
                <a:spcPts val="0"/>
              </a:spcAft>
              <a:buNone/>
            </a:pPr>
            <a:r>
              <a:rPr lang="en-US" sz="3000" dirty="0">
                <a:solidFill>
                  <a:schemeClr val="dk1"/>
                </a:solidFill>
                <a:latin typeface="標楷體" panose="03000509000000000000" pitchFamily="65" charset="-120"/>
                <a:ea typeface="標楷體" panose="03000509000000000000" pitchFamily="65" charset="-120"/>
                <a:sym typeface="Arial"/>
              </a:rPr>
              <a:t>a:采取的行為Action</a:t>
            </a:r>
            <a:endParaRPr dirty="0">
              <a:latin typeface="標楷體" panose="03000509000000000000" pitchFamily="65" charset="-120"/>
              <a:ea typeface="標楷體" panose="03000509000000000000" pitchFamily="65" charset="-120"/>
            </a:endParaRPr>
          </a:p>
          <a:p>
            <a:pPr marL="0" marR="0" lvl="0" indent="0" algn="l" rtl="0">
              <a:spcBef>
                <a:spcPts val="0"/>
              </a:spcBef>
              <a:spcAft>
                <a:spcPts val="0"/>
              </a:spcAft>
              <a:buNone/>
            </a:pPr>
            <a:r>
              <a:rPr lang="en-US" sz="3000" dirty="0">
                <a:solidFill>
                  <a:schemeClr val="dk1"/>
                </a:solidFill>
                <a:latin typeface="標楷體" panose="03000509000000000000" pitchFamily="65" charset="-120"/>
                <a:ea typeface="標楷體" panose="03000509000000000000" pitchFamily="65" charset="-120"/>
                <a:sym typeface="Arial"/>
              </a:rPr>
              <a:t>α:表示新的值對更新後的值所造成的影響大小</a:t>
            </a:r>
            <a:endParaRPr sz="3000" dirty="0">
              <a:solidFill>
                <a:schemeClr val="dk1"/>
              </a:solidFill>
              <a:latin typeface="標楷體" panose="03000509000000000000" pitchFamily="65" charset="-120"/>
              <a:ea typeface="標楷體" panose="03000509000000000000" pitchFamily="65" charset="-120"/>
              <a:sym typeface="Arial"/>
            </a:endParaRPr>
          </a:p>
          <a:p>
            <a:pPr marL="0" marR="0" lvl="0" indent="0" algn="l" rtl="0">
              <a:spcBef>
                <a:spcPts val="0"/>
              </a:spcBef>
              <a:spcAft>
                <a:spcPts val="0"/>
              </a:spcAft>
              <a:buNone/>
            </a:pPr>
            <a:r>
              <a:rPr lang="en-US" sz="3000" dirty="0">
                <a:solidFill>
                  <a:schemeClr val="dk1"/>
                </a:solidFill>
                <a:latin typeface="標楷體" panose="03000509000000000000" pitchFamily="65" charset="-120"/>
                <a:ea typeface="標楷體" panose="03000509000000000000" pitchFamily="65" charset="-120"/>
                <a:sym typeface="Arial"/>
              </a:rPr>
              <a:t>r:在狀態s下採取動作a(action)後獲得的獎勵Reward</a:t>
            </a:r>
            <a:endParaRPr dirty="0">
              <a:latin typeface="標楷體" panose="03000509000000000000" pitchFamily="65" charset="-120"/>
              <a:ea typeface="標楷體" panose="03000509000000000000" pitchFamily="65" charset="-120"/>
            </a:endParaRPr>
          </a:p>
          <a:p>
            <a:pPr marL="0" marR="0" lvl="0" indent="0" algn="l" rtl="0">
              <a:spcBef>
                <a:spcPts val="0"/>
              </a:spcBef>
              <a:spcAft>
                <a:spcPts val="0"/>
              </a:spcAft>
              <a:buNone/>
            </a:pPr>
            <a:r>
              <a:rPr lang="en-US" sz="3000" dirty="0">
                <a:solidFill>
                  <a:schemeClr val="dk1"/>
                </a:solidFill>
                <a:latin typeface="標楷體" panose="03000509000000000000" pitchFamily="65" charset="-120"/>
                <a:ea typeface="標楷體" panose="03000509000000000000" pitchFamily="65" charset="-120"/>
                <a:sym typeface="Arial"/>
              </a:rPr>
              <a:t>γ:</a:t>
            </a:r>
            <a:r>
              <a:rPr lang="zh-TW" altLang="en-US" sz="3000" dirty="0">
                <a:solidFill>
                  <a:schemeClr val="dk1"/>
                </a:solidFill>
                <a:latin typeface="標楷體" panose="03000509000000000000" pitchFamily="65" charset="-120"/>
                <a:ea typeface="標楷體" panose="03000509000000000000" pitchFamily="65" charset="-120"/>
                <a:sym typeface="Arial"/>
              </a:rPr>
              <a:t>主要功能為過去狀態對於現在決策的影響程度</a:t>
            </a:r>
            <a:endParaRPr sz="3000" dirty="0">
              <a:solidFill>
                <a:schemeClr val="dk1"/>
              </a:solidFill>
              <a:latin typeface="標楷體" panose="03000509000000000000" pitchFamily="65" charset="-120"/>
              <a:ea typeface="標楷體" panose="03000509000000000000" pitchFamily="65" charset="-120"/>
              <a:sym typeface="Arial"/>
            </a:endParaRPr>
          </a:p>
          <a:p>
            <a:pPr marL="0" marR="0" lvl="0" indent="0" algn="l" rtl="0">
              <a:spcBef>
                <a:spcPts val="0"/>
              </a:spcBef>
              <a:spcAft>
                <a:spcPts val="0"/>
              </a:spcAft>
              <a:buNone/>
            </a:pPr>
            <a:r>
              <a:rPr lang="en-US" sz="3000" dirty="0" err="1">
                <a:solidFill>
                  <a:schemeClr val="dk1"/>
                </a:solidFill>
                <a:latin typeface="標楷體" panose="03000509000000000000" pitchFamily="65" charset="-120"/>
                <a:ea typeface="標楷體" panose="03000509000000000000" pitchFamily="65" charset="-120"/>
                <a:sym typeface="Arial"/>
              </a:rPr>
              <a:t>其中</a:t>
            </a:r>
            <a:r>
              <a:rPr lang="en-US" sz="3000" dirty="0">
                <a:solidFill>
                  <a:schemeClr val="dk1"/>
                </a:solidFill>
                <a:latin typeface="標楷體" panose="03000509000000000000" pitchFamily="65" charset="-120"/>
                <a:ea typeface="標楷體" panose="03000509000000000000" pitchFamily="65" charset="-120"/>
                <a:sym typeface="Arial"/>
              </a:rPr>
              <a:t>α和γ的範圍都在0~1之間</a:t>
            </a:r>
            <a:r>
              <a:rPr lang="en-US" sz="3000" dirty="0">
                <a:solidFill>
                  <a:schemeClr val="dk1"/>
                </a:solidFill>
                <a:latin typeface="07YasashisaGothicBold"/>
                <a:ea typeface="標楷體" panose="03000509000000000000" pitchFamily="65" charset="-120"/>
                <a:sym typeface="Arial"/>
              </a:rPr>
              <a:t>。 </a:t>
            </a:r>
            <a:endParaRPr sz="3000" dirty="0">
              <a:solidFill>
                <a:schemeClr val="dk1"/>
              </a:solidFill>
              <a:latin typeface="07YasashisaGothicBold"/>
              <a:ea typeface="標楷體" panose="03000509000000000000" pitchFamily="65" charset="-120"/>
              <a:sym typeface="Arial"/>
            </a:endParaRPr>
          </a:p>
        </p:txBody>
      </p:sp>
      <p:sp>
        <p:nvSpPr>
          <p:cNvPr id="324" name="Google Shape;324;p8"/>
          <p:cNvSpPr/>
          <p:nvPr/>
        </p:nvSpPr>
        <p:spPr>
          <a:xfrm>
            <a:off x="0" y="6858000"/>
            <a:ext cx="1207770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err="1">
                <a:solidFill>
                  <a:schemeClr val="dk1"/>
                </a:solidFill>
                <a:latin typeface="07YasashisaGothicBold"/>
                <a:ea typeface="標楷體" panose="03000509000000000000" pitchFamily="65" charset="-120"/>
                <a:sym typeface="Arial"/>
              </a:rPr>
              <a:t>筆記</a:t>
            </a:r>
            <a:r>
              <a:rPr lang="en-US" sz="2000" dirty="0">
                <a:solidFill>
                  <a:schemeClr val="dk1"/>
                </a:solidFill>
                <a:latin typeface="07YasashisaGothicBold"/>
                <a:ea typeface="標楷體" panose="03000509000000000000" pitchFamily="65" charset="-120"/>
                <a:sym typeface="Arial"/>
              </a:rPr>
              <a:t> : </a:t>
            </a:r>
            <a:r>
              <a:rPr lang="en-US" sz="2000" dirty="0" err="1">
                <a:solidFill>
                  <a:schemeClr val="dk1"/>
                </a:solidFill>
                <a:latin typeface="07YasashisaGothicBold"/>
                <a:ea typeface="標楷體" panose="03000509000000000000" pitchFamily="65" charset="-120"/>
                <a:sym typeface="Arial"/>
              </a:rPr>
              <a:t>先左</a:t>
            </a:r>
            <a:r>
              <a:rPr lang="en-US" sz="2000" dirty="0">
                <a:solidFill>
                  <a:schemeClr val="dk1"/>
                </a:solidFill>
                <a:latin typeface="07YasashisaGothicBold"/>
                <a:ea typeface="標楷體" panose="03000509000000000000" pitchFamily="65" charset="-120"/>
                <a:sym typeface="Arial"/>
              </a:rPr>
              <a:t>(不看1-a(</a:t>
            </a:r>
            <a:r>
              <a:rPr lang="en-US" sz="2000" dirty="0" err="1">
                <a:solidFill>
                  <a:schemeClr val="dk1"/>
                </a:solidFill>
                <a:latin typeface="07YasashisaGothicBold"/>
                <a:ea typeface="標楷體" panose="03000509000000000000" pitchFamily="65" charset="-120"/>
                <a:sym typeface="Arial"/>
              </a:rPr>
              <a:t>舊Q的比例</a:t>
            </a:r>
            <a:r>
              <a:rPr lang="en-US" sz="2000" dirty="0">
                <a:solidFill>
                  <a:schemeClr val="dk1"/>
                </a:solidFill>
                <a:latin typeface="07YasashisaGothicBold"/>
                <a:ea typeface="標楷體" panose="03000509000000000000" pitchFamily="65" charset="-120"/>
                <a:sym typeface="Arial"/>
              </a:rPr>
              <a:t>)) </a:t>
            </a:r>
            <a:r>
              <a:rPr lang="en-US" sz="2000" dirty="0" err="1">
                <a:solidFill>
                  <a:schemeClr val="dk1"/>
                </a:solidFill>
                <a:latin typeface="07YasashisaGothicBold"/>
                <a:ea typeface="標楷體" panose="03000509000000000000" pitchFamily="65" charset="-120"/>
                <a:sym typeface="Arial"/>
              </a:rPr>
              <a:t>是舊表的Q值，a最大Q的比例，r此次動作的獎勵+預計下一個狀態最大的Q值</a:t>
            </a:r>
            <a:r>
              <a:rPr lang="en-US" sz="2000" dirty="0">
                <a:solidFill>
                  <a:schemeClr val="dk1"/>
                </a:solidFill>
                <a:latin typeface="07YasashisaGothicBold"/>
                <a:ea typeface="標楷體" panose="03000509000000000000" pitchFamily="65" charset="-120"/>
                <a:sym typeface="Arial"/>
              </a:rPr>
              <a:t> ; (</a:t>
            </a:r>
            <a:r>
              <a:rPr lang="en-US" sz="2000" dirty="0" err="1">
                <a:solidFill>
                  <a:schemeClr val="dk1"/>
                </a:solidFill>
                <a:latin typeface="07YasashisaGothicBold"/>
                <a:ea typeface="標楷體" panose="03000509000000000000" pitchFamily="65" charset="-120"/>
                <a:sym typeface="Arial"/>
              </a:rPr>
              <a:t>r目前獎勵+比例γ</a:t>
            </a:r>
            <a:r>
              <a:rPr lang="en-US" sz="2000" dirty="0">
                <a:solidFill>
                  <a:schemeClr val="dk1"/>
                </a:solidFill>
                <a:latin typeface="07YasashisaGothicBold"/>
                <a:ea typeface="標楷體" panose="03000509000000000000" pitchFamily="65" charset="-120"/>
                <a:sym typeface="Arial"/>
              </a:rPr>
              <a:t> </a:t>
            </a:r>
            <a:r>
              <a:rPr lang="en-US" sz="2000" dirty="0" err="1">
                <a:solidFill>
                  <a:schemeClr val="dk1"/>
                </a:solidFill>
                <a:latin typeface="07YasashisaGothicBold"/>
                <a:ea typeface="標楷體" panose="03000509000000000000" pitchFamily="65" charset="-120"/>
                <a:sym typeface="Arial"/>
              </a:rPr>
              <a:t>x預計最大Q值</a:t>
            </a:r>
            <a:r>
              <a:rPr lang="en-US" sz="2000" dirty="0">
                <a:solidFill>
                  <a:schemeClr val="dk1"/>
                </a:solidFill>
                <a:latin typeface="07YasashisaGothicBold"/>
                <a:ea typeface="標楷體" panose="03000509000000000000" pitchFamily="65" charset="-120"/>
                <a:sym typeface="Arial"/>
              </a:rPr>
              <a:t>)</a:t>
            </a:r>
            <a:endParaRPr sz="2000" dirty="0">
              <a:solidFill>
                <a:schemeClr val="dk1"/>
              </a:solidFill>
              <a:latin typeface="07YasashisaGothicBold"/>
              <a:ea typeface="標楷體" panose="03000509000000000000" pitchFamily="65" charset="-120"/>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10"/>
          <p:cNvPicPr preferRelativeResize="0"/>
          <p:nvPr/>
        </p:nvPicPr>
        <p:blipFill rotWithShape="1">
          <a:blip r:embed="rId3">
            <a:alphaModFix/>
          </a:blip>
          <a:srcRect/>
          <a:stretch/>
        </p:blipFill>
        <p:spPr>
          <a:xfrm>
            <a:off x="3822700" y="218229"/>
            <a:ext cx="3897086" cy="1142566"/>
          </a:xfrm>
          <a:prstGeom prst="rect">
            <a:avLst/>
          </a:prstGeom>
          <a:noFill/>
          <a:ln>
            <a:noFill/>
          </a:ln>
        </p:spPr>
      </p:pic>
      <p:sp>
        <p:nvSpPr>
          <p:cNvPr id="331" name="Google Shape;331;p10"/>
          <p:cNvSpPr/>
          <p:nvPr/>
        </p:nvSpPr>
        <p:spPr>
          <a:xfrm>
            <a:off x="3753757" y="308727"/>
            <a:ext cx="4034971" cy="703654"/>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3000">
                <a:solidFill>
                  <a:schemeClr val="dk1"/>
                </a:solidFill>
                <a:latin typeface="DFKai-SB"/>
                <a:ea typeface="DFKai-SB"/>
                <a:cs typeface="DFKai-SB"/>
                <a:sym typeface="DFKai-SB"/>
              </a:rPr>
              <a:t>分     析 </a:t>
            </a:r>
            <a:endParaRPr sz="3000">
              <a:solidFill>
                <a:schemeClr val="dk1"/>
              </a:solidFill>
              <a:latin typeface="DFKai-SB"/>
              <a:ea typeface="DFKai-SB"/>
              <a:cs typeface="DFKai-SB"/>
              <a:sym typeface="DFKai-SB"/>
            </a:endParaRPr>
          </a:p>
        </p:txBody>
      </p:sp>
      <p:pic>
        <p:nvPicPr>
          <p:cNvPr id="332" name="Google Shape;332;p10"/>
          <p:cNvPicPr preferRelativeResize="0"/>
          <p:nvPr/>
        </p:nvPicPr>
        <p:blipFill rotWithShape="1">
          <a:blip r:embed="rId4">
            <a:alphaModFix/>
          </a:blip>
          <a:srcRect/>
          <a:stretch/>
        </p:blipFill>
        <p:spPr>
          <a:xfrm>
            <a:off x="9344973" y="4090933"/>
            <a:ext cx="2431424" cy="2431424"/>
          </a:xfrm>
          <a:prstGeom prst="rect">
            <a:avLst/>
          </a:prstGeom>
          <a:noFill/>
          <a:ln>
            <a:noFill/>
          </a:ln>
        </p:spPr>
      </p:pic>
      <p:sp>
        <p:nvSpPr>
          <p:cNvPr id="333" name="Google Shape;333;p10"/>
          <p:cNvSpPr/>
          <p:nvPr/>
        </p:nvSpPr>
        <p:spPr>
          <a:xfrm>
            <a:off x="2137097" y="1102879"/>
            <a:ext cx="8870043" cy="696318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000" dirty="0" err="1">
                <a:solidFill>
                  <a:schemeClr val="dk1"/>
                </a:solidFill>
                <a:latin typeface="DFKai-SB"/>
                <a:ea typeface="DFKai-SB"/>
                <a:cs typeface="DFKai-SB"/>
                <a:sym typeface="DFKai-SB"/>
              </a:rPr>
              <a:t>機器需要能偵測當前敵人的狀況</a:t>
            </a:r>
            <a:r>
              <a:rPr lang="en-US" sz="2000" dirty="0">
                <a:solidFill>
                  <a:schemeClr val="dk1"/>
                </a:solidFill>
                <a:latin typeface="DFKai-SB"/>
                <a:ea typeface="DFKai-SB"/>
                <a:cs typeface="DFKai-SB"/>
                <a:sym typeface="DFKai-SB"/>
              </a:rPr>
              <a:t>:</a:t>
            </a:r>
            <a:endParaRPr dirty="0">
              <a:latin typeface="07YasashisaGothicBold"/>
              <a:ea typeface="標楷體" panose="03000509000000000000" pitchFamily="65" charset="-120"/>
            </a:endParaRPr>
          </a:p>
          <a:p>
            <a:pPr marL="0" marR="0" lvl="0" indent="0" algn="l" rtl="0">
              <a:lnSpc>
                <a:spcPct val="150000"/>
              </a:lnSpc>
              <a:spcBef>
                <a:spcPts val="0"/>
              </a:spcBef>
              <a:spcAft>
                <a:spcPts val="0"/>
              </a:spcAft>
              <a:buNone/>
            </a:pPr>
            <a:r>
              <a:rPr lang="en-US" sz="2000" dirty="0" err="1">
                <a:solidFill>
                  <a:schemeClr val="dk1"/>
                </a:solidFill>
                <a:latin typeface="DFKai-SB"/>
                <a:ea typeface="DFKai-SB"/>
                <a:cs typeface="DFKai-SB"/>
                <a:sym typeface="DFKai-SB"/>
              </a:rPr>
              <a:t>判斷對方狀況</a:t>
            </a:r>
            <a:r>
              <a:rPr lang="en-US" sz="2000" dirty="0">
                <a:solidFill>
                  <a:schemeClr val="dk1"/>
                </a:solidFill>
                <a:latin typeface="DFKai-SB"/>
                <a:ea typeface="DFKai-SB"/>
                <a:cs typeface="DFKai-SB"/>
                <a:sym typeface="DFKai-SB"/>
              </a:rPr>
              <a:t>(</a:t>
            </a:r>
            <a:r>
              <a:rPr lang="en-US" sz="2000" dirty="0" err="1">
                <a:solidFill>
                  <a:schemeClr val="dk1"/>
                </a:solidFill>
                <a:latin typeface="DFKai-SB"/>
                <a:ea typeface="DFKai-SB"/>
                <a:cs typeface="DFKai-SB"/>
                <a:sym typeface="DFKai-SB"/>
              </a:rPr>
              <a:t>攻擊</a:t>
            </a:r>
            <a:r>
              <a:rPr lang="en-US" sz="2000" dirty="0">
                <a:solidFill>
                  <a:schemeClr val="dk1"/>
                </a:solidFill>
                <a:latin typeface="DFKai-SB"/>
                <a:ea typeface="DFKai-SB"/>
                <a:cs typeface="DFKai-SB"/>
                <a:sym typeface="DFKai-SB"/>
              </a:rPr>
              <a:t> </a:t>
            </a:r>
            <a:r>
              <a:rPr lang="en-US" sz="2000" dirty="0" err="1">
                <a:solidFill>
                  <a:schemeClr val="dk1"/>
                </a:solidFill>
                <a:latin typeface="DFKai-SB"/>
                <a:ea typeface="DFKai-SB"/>
                <a:cs typeface="DFKai-SB"/>
                <a:sym typeface="DFKai-SB"/>
              </a:rPr>
              <a:t>防禦</a:t>
            </a:r>
            <a:r>
              <a:rPr lang="en-US" sz="2000" dirty="0">
                <a:solidFill>
                  <a:schemeClr val="dk1"/>
                </a:solidFill>
                <a:latin typeface="DFKai-SB"/>
                <a:ea typeface="DFKai-SB"/>
                <a:cs typeface="DFKai-SB"/>
                <a:sym typeface="DFKai-SB"/>
              </a:rPr>
              <a:t>)</a:t>
            </a:r>
            <a:endParaRPr dirty="0">
              <a:latin typeface="07YasashisaGothicBold"/>
              <a:ea typeface="標楷體" panose="03000509000000000000" pitchFamily="65" charset="-120"/>
            </a:endParaRPr>
          </a:p>
          <a:p>
            <a:pPr marL="0" marR="0" lvl="0" indent="0" algn="l" rtl="0">
              <a:lnSpc>
                <a:spcPct val="150000"/>
              </a:lnSpc>
              <a:spcBef>
                <a:spcPts val="0"/>
              </a:spcBef>
              <a:spcAft>
                <a:spcPts val="0"/>
              </a:spcAft>
              <a:buNone/>
            </a:pPr>
            <a:r>
              <a:rPr lang="en-US" sz="2000" dirty="0" err="1">
                <a:solidFill>
                  <a:schemeClr val="dk1"/>
                </a:solidFill>
                <a:latin typeface="DFKai-SB"/>
                <a:ea typeface="DFKai-SB"/>
                <a:cs typeface="DFKai-SB"/>
                <a:sym typeface="DFKai-SB"/>
              </a:rPr>
              <a:t>依照對方狀況決定對應出招</a:t>
            </a:r>
            <a:r>
              <a:rPr lang="en-US" sz="2000" dirty="0">
                <a:solidFill>
                  <a:schemeClr val="dk1"/>
                </a:solidFill>
                <a:latin typeface="DFKai-SB"/>
                <a:ea typeface="DFKai-SB"/>
                <a:cs typeface="DFKai-SB"/>
                <a:sym typeface="DFKai-SB"/>
              </a:rPr>
              <a:t>(</a:t>
            </a:r>
            <a:r>
              <a:rPr lang="en-US" sz="2000" dirty="0" err="1">
                <a:solidFill>
                  <a:schemeClr val="dk1"/>
                </a:solidFill>
                <a:latin typeface="DFKai-SB"/>
                <a:ea typeface="DFKai-SB"/>
                <a:cs typeface="DFKai-SB"/>
                <a:sym typeface="DFKai-SB"/>
              </a:rPr>
              <a:t>攻擊、防禦</a:t>
            </a:r>
            <a:r>
              <a:rPr lang="en-US" sz="2000" dirty="0">
                <a:solidFill>
                  <a:schemeClr val="dk1"/>
                </a:solidFill>
                <a:latin typeface="DFKai-SB"/>
                <a:ea typeface="DFKai-SB"/>
                <a:cs typeface="DFKai-SB"/>
                <a:sym typeface="DFKai-SB"/>
              </a:rPr>
              <a:t>、</a:t>
            </a:r>
            <a:r>
              <a:rPr lang="zh-TW" altLang="en-US" sz="2000" dirty="0">
                <a:solidFill>
                  <a:schemeClr val="dk1"/>
                </a:solidFill>
                <a:latin typeface="DFKai-SB"/>
                <a:ea typeface="DFKai-SB"/>
                <a:cs typeface="DFKai-SB"/>
                <a:sym typeface="DFKai-SB"/>
              </a:rPr>
              <a:t>跳躍</a:t>
            </a:r>
            <a:r>
              <a:rPr lang="en-US" sz="2000" dirty="0">
                <a:solidFill>
                  <a:schemeClr val="dk1"/>
                </a:solidFill>
                <a:latin typeface="DFKai-SB"/>
                <a:ea typeface="DFKai-SB"/>
                <a:cs typeface="DFKai-SB"/>
                <a:sym typeface="DFKai-SB"/>
              </a:rPr>
              <a:t>、</a:t>
            </a:r>
            <a:r>
              <a:rPr lang="en-US" sz="2000" dirty="0" err="1">
                <a:solidFill>
                  <a:schemeClr val="dk1"/>
                </a:solidFill>
                <a:latin typeface="DFKai-SB"/>
                <a:ea typeface="DFKai-SB"/>
                <a:cs typeface="DFKai-SB"/>
                <a:sym typeface="DFKai-SB"/>
              </a:rPr>
              <a:t>墊步</a:t>
            </a:r>
            <a:r>
              <a:rPr lang="en-US" sz="2000" dirty="0">
                <a:solidFill>
                  <a:schemeClr val="dk1"/>
                </a:solidFill>
                <a:latin typeface="DFKai-SB"/>
                <a:ea typeface="DFKai-SB"/>
                <a:cs typeface="DFKai-SB"/>
                <a:sym typeface="DFKai-SB"/>
              </a:rPr>
              <a:t>)</a:t>
            </a:r>
            <a:r>
              <a:rPr lang="en-US" sz="2000" dirty="0" err="1">
                <a:solidFill>
                  <a:schemeClr val="dk1"/>
                </a:solidFill>
                <a:latin typeface="DFKai-SB"/>
                <a:ea typeface="DFKai-SB"/>
                <a:cs typeface="DFKai-SB"/>
                <a:sym typeface="DFKai-SB"/>
              </a:rPr>
              <a:t>的按鈕</a:t>
            </a:r>
            <a:endParaRPr sz="2000" dirty="0">
              <a:solidFill>
                <a:schemeClr val="dk1"/>
              </a:solidFill>
              <a:latin typeface="DFKai-SB"/>
              <a:ea typeface="DFKai-SB"/>
              <a:cs typeface="DFKai-SB"/>
              <a:sym typeface="DFKai-SB"/>
            </a:endParaRPr>
          </a:p>
          <a:p>
            <a:pPr marL="0" marR="0" lvl="0" indent="0" algn="l" rtl="0">
              <a:lnSpc>
                <a:spcPct val="150000"/>
              </a:lnSpc>
              <a:spcBef>
                <a:spcPts val="0"/>
              </a:spcBef>
              <a:spcAft>
                <a:spcPts val="0"/>
              </a:spcAft>
              <a:buNone/>
            </a:pPr>
            <a:r>
              <a:rPr lang="en-US" sz="2000" dirty="0" err="1">
                <a:solidFill>
                  <a:schemeClr val="dk1"/>
                </a:solidFill>
                <a:latin typeface="DFKai-SB"/>
                <a:ea typeface="DFKai-SB"/>
                <a:cs typeface="DFKai-SB"/>
                <a:sym typeface="DFKai-SB"/>
              </a:rPr>
              <a:t>判斷其我方、敵方血量</a:t>
            </a:r>
            <a:r>
              <a:rPr lang="en-US" sz="2000" dirty="0">
                <a:solidFill>
                  <a:schemeClr val="dk1"/>
                </a:solidFill>
                <a:latin typeface="DFKai-SB"/>
                <a:ea typeface="DFKai-SB"/>
                <a:cs typeface="DFKai-SB"/>
                <a:sym typeface="DFKai-SB"/>
              </a:rPr>
              <a:t> </a:t>
            </a:r>
            <a:endParaRPr sz="2000" dirty="0">
              <a:solidFill>
                <a:schemeClr val="dk1"/>
              </a:solidFill>
              <a:latin typeface="DFKai-SB"/>
              <a:ea typeface="DFKai-SB"/>
              <a:cs typeface="DFKai-SB"/>
              <a:sym typeface="DFKai-SB"/>
            </a:endParaRPr>
          </a:p>
          <a:p>
            <a:pPr marL="0" marR="0" lvl="0" indent="0" algn="l" rtl="0">
              <a:lnSpc>
                <a:spcPct val="150000"/>
              </a:lnSpc>
              <a:spcBef>
                <a:spcPts val="0"/>
              </a:spcBef>
              <a:spcAft>
                <a:spcPts val="0"/>
              </a:spcAft>
              <a:buNone/>
            </a:pPr>
            <a:endParaRPr sz="2000" dirty="0">
              <a:solidFill>
                <a:schemeClr val="dk1"/>
              </a:solidFill>
              <a:latin typeface="DFKai-SB"/>
              <a:ea typeface="DFKai-SB"/>
              <a:cs typeface="DFKai-SB"/>
              <a:sym typeface="DFKai-SB"/>
            </a:endParaRPr>
          </a:p>
          <a:p>
            <a:pPr lvl="0">
              <a:lnSpc>
                <a:spcPct val="150000"/>
              </a:lnSpc>
            </a:pPr>
            <a:r>
              <a:rPr lang="en-US" sz="2000" dirty="0" err="1">
                <a:solidFill>
                  <a:schemeClr val="dk1"/>
                </a:solidFill>
                <a:latin typeface="DFKai-SB"/>
                <a:ea typeface="DFKai-SB"/>
                <a:cs typeface="DFKai-SB"/>
                <a:sym typeface="DFKai-SB"/>
              </a:rPr>
              <a:t>對方狀況若採</a:t>
            </a:r>
            <a:r>
              <a:rPr lang="en-US" sz="2000" dirty="0">
                <a:solidFill>
                  <a:schemeClr val="dk1"/>
                </a:solidFill>
                <a:latin typeface="DFKai-SB"/>
                <a:ea typeface="DFKai-SB"/>
                <a:cs typeface="DFKai-SB"/>
                <a:sym typeface="DFKai-SB"/>
              </a:rPr>
              <a:t>(</a:t>
            </a:r>
            <a:r>
              <a:rPr lang="en-US" sz="2000" dirty="0" err="1">
                <a:solidFill>
                  <a:schemeClr val="dk1"/>
                </a:solidFill>
                <a:latin typeface="DFKai-SB"/>
                <a:ea typeface="DFKai-SB"/>
                <a:cs typeface="DFKai-SB"/>
                <a:sym typeface="DFKai-SB"/>
              </a:rPr>
              <a:t>攻擊</a:t>
            </a:r>
            <a:r>
              <a:rPr lang="en-US" sz="2000" dirty="0">
                <a:solidFill>
                  <a:schemeClr val="dk1"/>
                </a:solidFill>
                <a:latin typeface="DFKai-SB"/>
                <a:ea typeface="DFKai-SB"/>
                <a:cs typeface="DFKai-SB"/>
                <a:sym typeface="DFKai-SB"/>
              </a:rPr>
              <a:t>)</a:t>
            </a:r>
            <a:r>
              <a:rPr lang="en-US" sz="2000" dirty="0" err="1">
                <a:solidFill>
                  <a:schemeClr val="dk1"/>
                </a:solidFill>
                <a:latin typeface="DFKai-SB"/>
                <a:ea typeface="DFKai-SB"/>
                <a:cs typeface="DFKai-SB"/>
                <a:sym typeface="DFKai-SB"/>
              </a:rPr>
              <a:t>時，機器應出招</a:t>
            </a:r>
            <a:r>
              <a:rPr lang="en-US" sz="2000" dirty="0">
                <a:solidFill>
                  <a:schemeClr val="dk1"/>
                </a:solidFill>
                <a:latin typeface="DFKai-SB"/>
                <a:ea typeface="DFKai-SB"/>
                <a:cs typeface="DFKai-SB"/>
                <a:sym typeface="DFKai-SB"/>
              </a:rPr>
              <a:t>( </a:t>
            </a:r>
            <a:r>
              <a:rPr lang="en-US" sz="2000" dirty="0" err="1">
                <a:solidFill>
                  <a:schemeClr val="dk1"/>
                </a:solidFill>
                <a:latin typeface="DFKai-SB"/>
                <a:ea typeface="DFKai-SB"/>
                <a:cs typeface="DFKai-SB"/>
                <a:sym typeface="DFKai-SB"/>
              </a:rPr>
              <a:t>防禦</a:t>
            </a:r>
            <a:r>
              <a:rPr lang="en-US" sz="2000" dirty="0">
                <a:solidFill>
                  <a:schemeClr val="dk1"/>
                </a:solidFill>
                <a:latin typeface="DFKai-SB"/>
                <a:ea typeface="DFKai-SB"/>
                <a:cs typeface="DFKai-SB"/>
                <a:sym typeface="DFKai-SB"/>
              </a:rPr>
              <a:t>、</a:t>
            </a:r>
            <a:r>
              <a:rPr lang="zh-TW" altLang="en-US" sz="2000" dirty="0">
                <a:solidFill>
                  <a:schemeClr val="dk1"/>
                </a:solidFill>
                <a:latin typeface="DFKai-SB"/>
                <a:ea typeface="DFKai-SB"/>
                <a:cs typeface="DFKai-SB"/>
                <a:sym typeface="DFKai-SB"/>
              </a:rPr>
              <a:t>跳躍</a:t>
            </a:r>
            <a:r>
              <a:rPr lang="en-US" sz="2000" dirty="0">
                <a:solidFill>
                  <a:schemeClr val="dk1"/>
                </a:solidFill>
                <a:latin typeface="DFKai-SB"/>
                <a:ea typeface="DFKai-SB"/>
                <a:cs typeface="DFKai-SB"/>
                <a:sym typeface="DFKai-SB"/>
              </a:rPr>
              <a:t>、</a:t>
            </a:r>
            <a:r>
              <a:rPr lang="en-US" sz="2000" dirty="0" err="1">
                <a:solidFill>
                  <a:schemeClr val="dk1"/>
                </a:solidFill>
                <a:latin typeface="DFKai-SB"/>
                <a:ea typeface="DFKai-SB"/>
                <a:cs typeface="DFKai-SB"/>
                <a:sym typeface="DFKai-SB"/>
              </a:rPr>
              <a:t>墊步</a:t>
            </a:r>
            <a:r>
              <a:rPr lang="en-US" sz="2000" dirty="0">
                <a:solidFill>
                  <a:schemeClr val="dk1"/>
                </a:solidFill>
                <a:latin typeface="DFKai-SB"/>
                <a:ea typeface="DFKai-SB"/>
                <a:cs typeface="DFKai-SB"/>
                <a:sym typeface="DFKai-SB"/>
              </a:rPr>
              <a:t> )；</a:t>
            </a:r>
            <a:endParaRPr sz="2000" dirty="0">
              <a:solidFill>
                <a:schemeClr val="dk1"/>
              </a:solidFill>
              <a:latin typeface="DFKai-SB"/>
              <a:ea typeface="DFKai-SB"/>
              <a:cs typeface="DFKai-SB"/>
              <a:sym typeface="DFKai-SB"/>
            </a:endParaRPr>
          </a:p>
          <a:p>
            <a:pPr marL="0" marR="0" lvl="0" indent="0" algn="l" rtl="0">
              <a:lnSpc>
                <a:spcPct val="150000"/>
              </a:lnSpc>
              <a:spcBef>
                <a:spcPts val="0"/>
              </a:spcBef>
              <a:spcAft>
                <a:spcPts val="0"/>
              </a:spcAft>
              <a:buNone/>
            </a:pPr>
            <a:r>
              <a:rPr lang="en-US" sz="2000" dirty="0" err="1">
                <a:solidFill>
                  <a:schemeClr val="dk1"/>
                </a:solidFill>
                <a:latin typeface="DFKai-SB"/>
                <a:ea typeface="DFKai-SB"/>
                <a:cs typeface="DFKai-SB"/>
                <a:sym typeface="DFKai-SB"/>
              </a:rPr>
              <a:t>對方狀況若採</a:t>
            </a:r>
            <a:r>
              <a:rPr lang="en-US" sz="2000" dirty="0">
                <a:solidFill>
                  <a:schemeClr val="dk1"/>
                </a:solidFill>
                <a:latin typeface="DFKai-SB"/>
                <a:ea typeface="DFKai-SB"/>
                <a:cs typeface="DFKai-SB"/>
                <a:sym typeface="DFKai-SB"/>
              </a:rPr>
              <a:t>(</a:t>
            </a:r>
            <a:r>
              <a:rPr lang="en-US" sz="2000" dirty="0" err="1">
                <a:solidFill>
                  <a:schemeClr val="dk1"/>
                </a:solidFill>
                <a:latin typeface="DFKai-SB"/>
                <a:ea typeface="DFKai-SB"/>
                <a:cs typeface="DFKai-SB"/>
                <a:sym typeface="DFKai-SB"/>
              </a:rPr>
              <a:t>防禦</a:t>
            </a:r>
            <a:r>
              <a:rPr lang="en-US" sz="2000" dirty="0">
                <a:solidFill>
                  <a:schemeClr val="dk1"/>
                </a:solidFill>
                <a:latin typeface="DFKai-SB"/>
                <a:ea typeface="DFKai-SB"/>
                <a:cs typeface="DFKai-SB"/>
                <a:sym typeface="DFKai-SB"/>
              </a:rPr>
              <a:t> or </a:t>
            </a:r>
            <a:r>
              <a:rPr lang="en-US" sz="2000" dirty="0" err="1">
                <a:solidFill>
                  <a:schemeClr val="dk1"/>
                </a:solidFill>
                <a:latin typeface="DFKai-SB"/>
                <a:ea typeface="DFKai-SB"/>
                <a:cs typeface="DFKai-SB"/>
                <a:sym typeface="DFKai-SB"/>
              </a:rPr>
              <a:t>放空</a:t>
            </a:r>
            <a:r>
              <a:rPr lang="en-US" sz="2000" dirty="0">
                <a:solidFill>
                  <a:schemeClr val="dk1"/>
                </a:solidFill>
                <a:latin typeface="DFKai-SB"/>
                <a:ea typeface="DFKai-SB"/>
                <a:cs typeface="DFKai-SB"/>
                <a:sym typeface="DFKai-SB"/>
              </a:rPr>
              <a:t>)</a:t>
            </a:r>
            <a:r>
              <a:rPr lang="en-US" sz="2000" dirty="0" err="1">
                <a:solidFill>
                  <a:schemeClr val="dk1"/>
                </a:solidFill>
                <a:latin typeface="DFKai-SB"/>
                <a:ea typeface="DFKai-SB"/>
                <a:cs typeface="DFKai-SB"/>
                <a:sym typeface="DFKai-SB"/>
              </a:rPr>
              <a:t>時，機器應出招</a:t>
            </a:r>
            <a:r>
              <a:rPr lang="en-US" sz="2000" dirty="0">
                <a:solidFill>
                  <a:schemeClr val="dk1"/>
                </a:solidFill>
                <a:latin typeface="DFKai-SB"/>
                <a:ea typeface="DFKai-SB"/>
                <a:cs typeface="DFKai-SB"/>
                <a:sym typeface="DFKai-SB"/>
              </a:rPr>
              <a:t>( </a:t>
            </a:r>
            <a:r>
              <a:rPr lang="en-US" sz="2000" dirty="0" err="1">
                <a:solidFill>
                  <a:schemeClr val="dk1"/>
                </a:solidFill>
                <a:latin typeface="DFKai-SB"/>
                <a:ea typeface="DFKai-SB"/>
                <a:cs typeface="DFKai-SB"/>
                <a:sym typeface="DFKai-SB"/>
              </a:rPr>
              <a:t>攻擊</a:t>
            </a:r>
            <a:r>
              <a:rPr lang="en-US" sz="2000" dirty="0">
                <a:solidFill>
                  <a:schemeClr val="dk1"/>
                </a:solidFill>
                <a:latin typeface="DFKai-SB"/>
                <a:ea typeface="DFKai-SB"/>
                <a:cs typeface="DFKai-SB"/>
                <a:sym typeface="DFKai-SB"/>
              </a:rPr>
              <a:t> )。</a:t>
            </a:r>
            <a:endParaRPr sz="2000" dirty="0">
              <a:solidFill>
                <a:schemeClr val="dk1"/>
              </a:solidFill>
              <a:latin typeface="DFKai-SB"/>
              <a:ea typeface="DFKai-SB"/>
              <a:cs typeface="DFKai-SB"/>
              <a:sym typeface="DFKai-SB"/>
            </a:endParaRPr>
          </a:p>
          <a:p>
            <a:pPr marL="0" marR="0" lvl="0" indent="0" algn="l" rtl="0">
              <a:lnSpc>
                <a:spcPct val="150000"/>
              </a:lnSpc>
              <a:spcBef>
                <a:spcPts val="0"/>
              </a:spcBef>
              <a:spcAft>
                <a:spcPts val="0"/>
              </a:spcAft>
              <a:buNone/>
            </a:pPr>
            <a:r>
              <a:rPr lang="en-US" sz="2000" dirty="0" err="1">
                <a:solidFill>
                  <a:schemeClr val="dk1"/>
                </a:solidFill>
                <a:latin typeface="DFKai-SB"/>
                <a:ea typeface="DFKai-SB"/>
                <a:cs typeface="DFKai-SB"/>
                <a:sym typeface="DFKai-SB"/>
              </a:rPr>
              <a:t>對上一個</a:t>
            </a:r>
            <a:r>
              <a:rPr lang="en-US" sz="2000" dirty="0">
                <a:solidFill>
                  <a:schemeClr val="dk1"/>
                </a:solidFill>
                <a:latin typeface="DFKai-SB"/>
                <a:ea typeface="DFKai-SB"/>
                <a:cs typeface="DFKai-SB"/>
                <a:sym typeface="DFKai-SB"/>
              </a:rPr>
              <a:t>(</a:t>
            </a:r>
            <a:r>
              <a:rPr lang="en-US" sz="2000" dirty="0" err="1">
                <a:solidFill>
                  <a:schemeClr val="dk1"/>
                </a:solidFill>
                <a:latin typeface="DFKai-SB"/>
                <a:ea typeface="DFKai-SB"/>
                <a:cs typeface="DFKai-SB"/>
                <a:sym typeface="DFKai-SB"/>
              </a:rPr>
              <a:t>敵、我</a:t>
            </a:r>
            <a:r>
              <a:rPr lang="en-US" sz="2000" dirty="0">
                <a:solidFill>
                  <a:schemeClr val="dk1"/>
                </a:solidFill>
                <a:latin typeface="DFKai-SB"/>
                <a:ea typeface="DFKai-SB"/>
                <a:cs typeface="DFKai-SB"/>
                <a:sym typeface="DFKai-SB"/>
              </a:rPr>
              <a:t>)</a:t>
            </a:r>
            <a:r>
              <a:rPr lang="en-US" sz="2000" dirty="0" err="1">
                <a:solidFill>
                  <a:schemeClr val="dk1"/>
                </a:solidFill>
                <a:latin typeface="DFKai-SB"/>
                <a:ea typeface="DFKai-SB"/>
                <a:cs typeface="DFKai-SB"/>
                <a:sym typeface="DFKai-SB"/>
              </a:rPr>
              <a:t>血量狀態:機器也會影響下一招的判斷</a:t>
            </a:r>
            <a:r>
              <a:rPr lang="en-US" sz="2000" dirty="0">
                <a:solidFill>
                  <a:schemeClr val="dk1"/>
                </a:solidFill>
                <a:latin typeface="DFKai-SB"/>
                <a:ea typeface="DFKai-SB"/>
                <a:cs typeface="DFKai-SB"/>
                <a:sym typeface="DFKai-SB"/>
              </a:rPr>
              <a:t>。</a:t>
            </a:r>
            <a:endParaRPr sz="2000" dirty="0">
              <a:solidFill>
                <a:schemeClr val="dk1"/>
              </a:solidFill>
              <a:latin typeface="DFKai-SB"/>
              <a:ea typeface="DFKai-SB"/>
              <a:cs typeface="DFKai-SB"/>
              <a:sym typeface="DFKai-SB"/>
            </a:endParaRPr>
          </a:p>
          <a:p>
            <a:pPr marL="0" marR="0" lvl="0" indent="0" algn="l" rtl="0">
              <a:lnSpc>
                <a:spcPct val="150000"/>
              </a:lnSpc>
              <a:spcBef>
                <a:spcPts val="0"/>
              </a:spcBef>
              <a:spcAft>
                <a:spcPts val="0"/>
              </a:spcAft>
              <a:buNone/>
            </a:pPr>
            <a:r>
              <a:rPr lang="en-US" sz="2000" dirty="0" err="1">
                <a:solidFill>
                  <a:schemeClr val="dk1"/>
                </a:solidFill>
                <a:latin typeface="DFKai-SB"/>
                <a:ea typeface="DFKai-SB"/>
                <a:cs typeface="DFKai-SB"/>
                <a:sym typeface="DFKai-SB"/>
              </a:rPr>
              <a:t>例如:上一次的動作是否造成對方血量減少</a:t>
            </a:r>
            <a:r>
              <a:rPr lang="en-US" sz="2000" dirty="0">
                <a:solidFill>
                  <a:schemeClr val="dk1"/>
                </a:solidFill>
                <a:latin typeface="DFKai-SB"/>
                <a:ea typeface="DFKai-SB"/>
                <a:cs typeface="DFKai-SB"/>
                <a:sym typeface="DFKai-SB"/>
              </a:rPr>
              <a:t> ?</a:t>
            </a:r>
            <a:endParaRPr dirty="0">
              <a:latin typeface="07YasashisaGothicBold"/>
              <a:ea typeface="標楷體" panose="03000509000000000000" pitchFamily="65" charset="-120"/>
            </a:endParaRPr>
          </a:p>
          <a:p>
            <a:pPr marL="0" marR="0" lvl="0" indent="0" algn="l" rtl="0">
              <a:lnSpc>
                <a:spcPct val="150000"/>
              </a:lnSpc>
              <a:spcBef>
                <a:spcPts val="0"/>
              </a:spcBef>
              <a:spcAft>
                <a:spcPts val="0"/>
              </a:spcAft>
              <a:buNone/>
            </a:pPr>
            <a:r>
              <a:rPr lang="en-US" sz="2000" dirty="0">
                <a:solidFill>
                  <a:schemeClr val="dk1"/>
                </a:solidFill>
                <a:latin typeface="DFKai-SB"/>
                <a:ea typeface="DFKai-SB"/>
                <a:cs typeface="DFKai-SB"/>
                <a:sym typeface="DFKai-SB"/>
              </a:rPr>
              <a:t>若(</a:t>
            </a:r>
            <a:r>
              <a:rPr lang="en-US" sz="2000" dirty="0" err="1">
                <a:solidFill>
                  <a:schemeClr val="dk1"/>
                </a:solidFill>
                <a:latin typeface="DFKai-SB"/>
                <a:ea typeface="DFKai-SB"/>
                <a:cs typeface="DFKai-SB"/>
                <a:sym typeface="DFKai-SB"/>
              </a:rPr>
              <a:t>敵方</a:t>
            </a:r>
            <a:r>
              <a:rPr lang="en-US" sz="2000" dirty="0">
                <a:solidFill>
                  <a:schemeClr val="dk1"/>
                </a:solidFill>
                <a:latin typeface="DFKai-SB"/>
                <a:ea typeface="DFKai-SB"/>
                <a:cs typeface="DFKai-SB"/>
                <a:sym typeface="DFKai-SB"/>
              </a:rPr>
              <a:t>)</a:t>
            </a:r>
            <a:r>
              <a:rPr lang="en-US" sz="2000" dirty="0" err="1">
                <a:solidFill>
                  <a:schemeClr val="dk1"/>
                </a:solidFill>
                <a:latin typeface="DFKai-SB"/>
                <a:ea typeface="DFKai-SB"/>
                <a:cs typeface="DFKai-SB"/>
                <a:sym typeface="DFKai-SB"/>
              </a:rPr>
              <a:t>減少那電腦就會認為是正確的應對動作</a:t>
            </a:r>
            <a:endParaRPr sz="2000" dirty="0">
              <a:solidFill>
                <a:schemeClr val="dk1"/>
              </a:solidFill>
              <a:latin typeface="DFKai-SB"/>
              <a:ea typeface="DFKai-SB"/>
              <a:cs typeface="DFKai-SB"/>
              <a:sym typeface="DFKai-SB"/>
            </a:endParaRPr>
          </a:p>
          <a:p>
            <a:pPr marL="0" marR="0" lvl="0" indent="0" algn="l" rtl="0">
              <a:lnSpc>
                <a:spcPct val="150000"/>
              </a:lnSpc>
              <a:spcBef>
                <a:spcPts val="0"/>
              </a:spcBef>
              <a:spcAft>
                <a:spcPts val="0"/>
              </a:spcAft>
              <a:buNone/>
            </a:pPr>
            <a:r>
              <a:rPr lang="en-US" sz="2000" dirty="0">
                <a:solidFill>
                  <a:schemeClr val="dk1"/>
                </a:solidFill>
                <a:latin typeface="DFKai-SB"/>
                <a:ea typeface="DFKai-SB"/>
                <a:cs typeface="DFKai-SB"/>
                <a:sym typeface="DFKai-SB"/>
              </a:rPr>
              <a:t>若(</a:t>
            </a:r>
            <a:r>
              <a:rPr lang="en-US" sz="2000" dirty="0" err="1">
                <a:solidFill>
                  <a:schemeClr val="dk1"/>
                </a:solidFill>
                <a:latin typeface="DFKai-SB"/>
                <a:ea typeface="DFKai-SB"/>
                <a:cs typeface="DFKai-SB"/>
                <a:sym typeface="DFKai-SB"/>
              </a:rPr>
              <a:t>我方</a:t>
            </a:r>
            <a:r>
              <a:rPr lang="en-US" sz="2000" dirty="0">
                <a:solidFill>
                  <a:schemeClr val="dk1"/>
                </a:solidFill>
                <a:latin typeface="DFKai-SB"/>
                <a:ea typeface="DFKai-SB"/>
                <a:cs typeface="DFKai-SB"/>
                <a:sym typeface="DFKai-SB"/>
              </a:rPr>
              <a:t>)</a:t>
            </a:r>
            <a:r>
              <a:rPr lang="en-US" sz="2000" dirty="0" err="1">
                <a:solidFill>
                  <a:schemeClr val="dk1"/>
                </a:solidFill>
                <a:latin typeface="DFKai-SB"/>
                <a:ea typeface="DFKai-SB"/>
                <a:cs typeface="DFKai-SB"/>
                <a:sym typeface="DFKai-SB"/>
              </a:rPr>
              <a:t>減少那電腦就會認為是錯誤的應對動作</a:t>
            </a:r>
            <a:endParaRPr sz="2000" dirty="0">
              <a:solidFill>
                <a:schemeClr val="dk1"/>
              </a:solidFill>
              <a:latin typeface="DFKai-SB"/>
              <a:ea typeface="DFKai-SB"/>
              <a:cs typeface="DFKai-SB"/>
              <a:sym typeface="DFKai-SB"/>
            </a:endParaRPr>
          </a:p>
          <a:p>
            <a:pPr marL="0" marR="0" lvl="0" indent="0" algn="l" rtl="0">
              <a:lnSpc>
                <a:spcPct val="150000"/>
              </a:lnSpc>
              <a:spcBef>
                <a:spcPts val="0"/>
              </a:spcBef>
              <a:spcAft>
                <a:spcPts val="0"/>
              </a:spcAft>
              <a:buNone/>
            </a:pPr>
            <a:r>
              <a:rPr lang="en-US" sz="2000" dirty="0" err="1">
                <a:solidFill>
                  <a:schemeClr val="dk1"/>
                </a:solidFill>
                <a:latin typeface="DFKai-SB"/>
                <a:ea typeface="DFKai-SB"/>
                <a:cs typeface="DFKai-SB"/>
                <a:sym typeface="DFKai-SB"/>
              </a:rPr>
              <a:t>若不變那電腦同樣會認為是正確的應對動作</a:t>
            </a:r>
            <a:endParaRPr sz="2000" dirty="0">
              <a:solidFill>
                <a:schemeClr val="dk1"/>
              </a:solidFill>
              <a:latin typeface="DFKai-SB"/>
              <a:ea typeface="DFKai-SB"/>
              <a:cs typeface="DFKai-SB"/>
              <a:sym typeface="DFKai-SB"/>
            </a:endParaRPr>
          </a:p>
          <a:p>
            <a:pPr marL="0" marR="0" lvl="0" indent="0" algn="l" rtl="0">
              <a:lnSpc>
                <a:spcPct val="150000"/>
              </a:lnSpc>
              <a:spcBef>
                <a:spcPts val="0"/>
              </a:spcBef>
              <a:spcAft>
                <a:spcPts val="0"/>
              </a:spcAft>
              <a:buNone/>
            </a:pPr>
            <a:endParaRPr sz="2000" dirty="0">
              <a:solidFill>
                <a:schemeClr val="dk1"/>
              </a:solidFill>
              <a:latin typeface="DFKai-SB"/>
              <a:ea typeface="DFKai-SB"/>
              <a:cs typeface="DFKai-SB"/>
              <a:sym typeface="DFKai-SB"/>
            </a:endParaRPr>
          </a:p>
          <a:p>
            <a:pPr marL="0" marR="0" lvl="0" indent="0" algn="l" rtl="0">
              <a:lnSpc>
                <a:spcPct val="150000"/>
              </a:lnSpc>
              <a:spcBef>
                <a:spcPts val="0"/>
              </a:spcBef>
              <a:spcAft>
                <a:spcPts val="0"/>
              </a:spcAft>
              <a:buNone/>
            </a:pPr>
            <a:endParaRPr sz="2000" dirty="0">
              <a:solidFill>
                <a:schemeClr val="dk1"/>
              </a:solidFill>
              <a:latin typeface="DFKai-SB"/>
              <a:ea typeface="DFKai-SB"/>
              <a:cs typeface="DFKai-SB"/>
              <a:sym typeface="DFKai-SB"/>
            </a:endParaRPr>
          </a:p>
          <a:p>
            <a:pPr marL="0" marR="0" lvl="0" indent="0" algn="l" rtl="0">
              <a:lnSpc>
                <a:spcPct val="150000"/>
              </a:lnSpc>
              <a:spcBef>
                <a:spcPts val="0"/>
              </a:spcBef>
              <a:spcAft>
                <a:spcPts val="0"/>
              </a:spcAft>
              <a:buNone/>
            </a:pPr>
            <a:endParaRPr sz="2000" dirty="0">
              <a:solidFill>
                <a:schemeClr val="dk1"/>
              </a:solidFill>
              <a:latin typeface="DFKai-SB"/>
              <a:ea typeface="DFKai-SB"/>
              <a:cs typeface="DFKai-SB"/>
              <a:sym typeface="DFKai-SB"/>
            </a:endParaRPr>
          </a:p>
        </p:txBody>
      </p:sp>
    </p:spTree>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271</TotalTime>
  <Words>1496</Words>
  <Application>Microsoft Office PowerPoint</Application>
  <PresentationFormat>寬螢幕</PresentationFormat>
  <Paragraphs>466</Paragraphs>
  <Slides>39</Slides>
  <Notes>39</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39</vt:i4>
      </vt:variant>
    </vt:vector>
  </HeadingPairs>
  <TitlesOfParts>
    <vt:vector size="47" baseType="lpstr">
      <vt:lpstr>07YasashisaGothicBold</vt:lpstr>
      <vt:lpstr>新細明體</vt:lpstr>
      <vt:lpstr>標楷體</vt:lpstr>
      <vt:lpstr>標楷體</vt:lpstr>
      <vt:lpstr>Arial</vt:lpstr>
      <vt:lpstr>Calibri</vt:lpstr>
      <vt:lpstr>Times New Roman</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0.0</dc:creator>
  <cp:lastModifiedBy>Student</cp:lastModifiedBy>
  <cp:revision>21</cp:revision>
  <dcterms:modified xsi:type="dcterms:W3CDTF">2022-01-14T09:07:55Z</dcterms:modified>
</cp:coreProperties>
</file>